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3" r:id="rId7"/>
    <p:sldId id="260" r:id="rId8"/>
  </p:sldIdLst>
  <p:sldSz cx="12192000" cy="6858000"/>
  <p:notesSz cx="6858000" cy="9144000"/>
  <p:embeddedFontLst>
    <p:embeddedFont>
      <p:font typeface="GN-キルゴUかなO" panose="02000600000000000000" pitchFamily="2" charset="-128"/>
      <p:regular r:id="rId9"/>
    </p:embeddedFont>
    <p:embeddedFont>
      <p:font typeface="HGP創英角ｺﾞｼｯｸUB" panose="020B0900000000000000" pitchFamily="50" charset="-128"/>
      <p:regular r:id="rId10"/>
    </p:embeddedFont>
    <p:embeddedFont>
      <p:font typeface="HG創英角ｺﾞｼｯｸUB" panose="020B0909000000000000" pitchFamily="49" charset="-128"/>
      <p:regular r:id="rId11"/>
    </p:embeddedFont>
    <p:embeddedFont>
      <p:font typeface="游ゴシック" panose="020B0400000000000000" pitchFamily="50" charset="-128"/>
      <p:regular r:id="rId12"/>
      <p:bold r:id="rId13"/>
    </p:embeddedFont>
    <p:embeddedFont>
      <p:font typeface="游ゴシック Light" panose="020B0300000000000000" pitchFamily="50" charset="-128"/>
      <p:regular r:id="rId14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95" autoAdjust="0"/>
  </p:normalViewPr>
  <p:slideViewPr>
    <p:cSldViewPr snapToGrid="0">
      <p:cViewPr>
        <p:scale>
          <a:sx n="50" d="100"/>
          <a:sy n="50" d="100"/>
        </p:scale>
        <p:origin x="1934" y="6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141586F-7187-BAE8-C064-4157FC18D1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4B578D1-2770-C837-885D-A4799B239F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B2B0A05-D7A4-EB63-1875-8743CA986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3F53D-7E33-40B9-9C51-1F7E7127AF11}" type="datetimeFigureOut">
              <a:rPr kumimoji="1" lang="ja-JP" altLang="en-US" smtClean="0"/>
              <a:t>2024/10/8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E2DE493-D1B6-5FC7-E5BB-0BFFD2B96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867D7E3-667C-6DF7-8608-464A2096C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3428D-8ACD-4AF3-A7BE-27C58FBD56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747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AE2415-B029-FCB3-03C7-412F3B89B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166F0E4-E130-B1BA-5592-82991C2F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D94BDAA-63BD-F346-7908-E3C3EEAA0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3F53D-7E33-40B9-9C51-1F7E7127AF11}" type="datetimeFigureOut">
              <a:rPr kumimoji="1" lang="ja-JP" altLang="en-US" smtClean="0"/>
              <a:t>2024/10/8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6466553-7F22-02D8-3345-23C81CF49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00F1DAF-37E3-6DD3-5B38-EFF55FE12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3428D-8ACD-4AF3-A7BE-27C58FBD56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6303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080DC9C-037B-0947-831E-4BBCE3CA55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1FF8119-2129-2B34-7274-FADAAC5C76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70F6958-7688-C712-597B-926597877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3F53D-7E33-40B9-9C51-1F7E7127AF11}" type="datetimeFigureOut">
              <a:rPr kumimoji="1" lang="ja-JP" altLang="en-US" smtClean="0"/>
              <a:t>2024/10/8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8B6D92B-19F5-14AC-1415-0FFF83A09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B925A6-2D9C-19CF-3C22-0216F96AF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3428D-8ACD-4AF3-A7BE-27C58FBD56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0264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2853A39-6712-CCD8-5E9F-89D900D62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AD2032B-E577-03A9-92A9-1A7AFE7D3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A5B6076-1FBB-D6F8-CAFA-9A137AC66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3F53D-7E33-40B9-9C51-1F7E7127AF11}" type="datetimeFigureOut">
              <a:rPr kumimoji="1" lang="ja-JP" altLang="en-US" smtClean="0"/>
              <a:t>2024/10/8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17F58BA-A7EE-ECB6-3F60-622085261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FC9F626-55F7-A94D-073F-BB5210206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3428D-8ACD-4AF3-A7BE-27C58FBD56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3084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D9BB2E-FAD6-A5E4-7F8C-8E08426D0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39311B6-80A0-5A64-020E-6FE8C3768A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E4C6D48-FF17-7E8F-D701-E1A1FCBCB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3F53D-7E33-40B9-9C51-1F7E7127AF11}" type="datetimeFigureOut">
              <a:rPr kumimoji="1" lang="ja-JP" altLang="en-US" smtClean="0"/>
              <a:t>2024/10/8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78EBED1-3D3A-F4A2-0DB7-4F274AF47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59DB60B-ABEF-27D4-5E22-F843D3789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3428D-8ACD-4AF3-A7BE-27C58FBD56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9355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7509850-2483-DE8D-570F-55FD33E2C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CEF69C9-DC0B-C071-3031-FD1FAFE740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492127C-0BDE-4CF6-9556-FB89455899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EE64595-BE2B-5BDD-BC4F-10318C610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3F53D-7E33-40B9-9C51-1F7E7127AF11}" type="datetimeFigureOut">
              <a:rPr kumimoji="1" lang="ja-JP" altLang="en-US" smtClean="0"/>
              <a:t>2024/10/8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8215A8A-C9E6-9C24-F3A5-04B91B711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02143DF-B2C8-AFEA-CE96-213A5DDF5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3428D-8ACD-4AF3-A7BE-27C58FBD56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0328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FDBAD8-0928-0090-1E3C-86BF75850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E112F5E-38C9-1818-9944-88AFA86E2B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5EE02F7-97FB-195D-26B5-DDDF11FC80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97989DB-7F87-6DA3-189F-39C62AFBC3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39E9733-7149-17E2-B6CE-224B099784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1C91D12-F425-EA00-24CB-E8F5138BE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3F53D-7E33-40B9-9C51-1F7E7127AF11}" type="datetimeFigureOut">
              <a:rPr kumimoji="1" lang="ja-JP" altLang="en-US" smtClean="0"/>
              <a:t>2024/10/8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6A43F71-410B-585B-CBDD-0083D3D60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527F3BF-818D-9512-1EC2-B64C0B957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3428D-8ACD-4AF3-A7BE-27C58FBD56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5115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9808CA-292C-D155-198F-9C776DDF0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36B8E8C-D89E-F6D1-8E55-F9CDA7560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3F53D-7E33-40B9-9C51-1F7E7127AF11}" type="datetimeFigureOut">
              <a:rPr kumimoji="1" lang="ja-JP" altLang="en-US" smtClean="0"/>
              <a:t>2024/10/8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D76C4FFA-19CA-91E5-0B6F-AEF926291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C4377363-84F2-015C-64A9-FDE5636D0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3428D-8ACD-4AF3-A7BE-27C58FBD56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2906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9392AFD-33DC-8C87-7815-292CC6756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3F53D-7E33-40B9-9C51-1F7E7127AF11}" type="datetimeFigureOut">
              <a:rPr kumimoji="1" lang="ja-JP" altLang="en-US" smtClean="0"/>
              <a:t>2024/10/8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E51CF3E-6FC4-8564-47D5-C40CA8242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D0117BE-03A2-0428-E58B-F6CF006D5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3428D-8ACD-4AF3-A7BE-27C58FBD56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3821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D0393A-8496-5F53-DEE3-8EEAB3B19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1DB2D0B-47EF-D0C6-432E-2060215CB0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D50E10D-AEE7-337A-6C96-58ACD504A0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7E4DBA8-8BD8-44CB-DCF7-BD166DB83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3F53D-7E33-40B9-9C51-1F7E7127AF11}" type="datetimeFigureOut">
              <a:rPr kumimoji="1" lang="ja-JP" altLang="en-US" smtClean="0"/>
              <a:t>2024/10/8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78B4BC1-43BE-5017-33B7-06800B778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22A341B-08FD-FFD7-6E89-9D7744699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3428D-8ACD-4AF3-A7BE-27C58FBD56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9611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6AADE4B-AA27-9B5F-B1AE-11583CCB9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EF439D7-F756-576B-EFCC-0178286B37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B88A2C9-068B-5579-A626-596F3AA008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889C38C-0773-925B-A3CF-94EDC8FCC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3F53D-7E33-40B9-9C51-1F7E7127AF11}" type="datetimeFigureOut">
              <a:rPr kumimoji="1" lang="ja-JP" altLang="en-US" smtClean="0"/>
              <a:t>2024/10/8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2621C58-3535-B90F-20B5-481736DE7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C6CDD0F-D41E-798E-815F-1195D4423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3428D-8ACD-4AF3-A7BE-27C58FBD56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83534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4E66C816-4024-A31D-B40B-177873EE4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7034933-BA34-DCFA-8D4D-9DBA05F15C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04FA5CB-DC5A-6212-E41A-9874BA76B5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A3F53D-7E33-40B9-9C51-1F7E7127AF11}" type="datetimeFigureOut">
              <a:rPr kumimoji="1" lang="ja-JP" altLang="en-US" smtClean="0"/>
              <a:t>2024/10/8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C367FE4-1C3E-EB42-F180-CD53D47CEA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1799C23-8A86-1B7D-33BD-E364058523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F3428D-8ACD-4AF3-A7BE-27C58FBD56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1493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04569A5-5B28-CAB1-17F6-BD35B6493898}"/>
              </a:ext>
            </a:extLst>
          </p:cNvPr>
          <p:cNvSpPr txBox="1"/>
          <p:nvPr/>
        </p:nvSpPr>
        <p:spPr>
          <a:xfrm>
            <a:off x="1099277" y="786581"/>
            <a:ext cx="99934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dirty="0">
                <a:latin typeface="GN-キルゴUかなO" panose="02000600000000000000" pitchFamily="2" charset="-128"/>
                <a:ea typeface="GN-キルゴUかなO" panose="02000600000000000000" pitchFamily="2" charset="-128"/>
              </a:rPr>
              <a:t>SPLASH LAKE</a:t>
            </a:r>
            <a:r>
              <a:rPr kumimoji="1" lang="ja-JP" altLang="en-US" sz="4800" dirty="0">
                <a:latin typeface="GN-キルゴUかなO" panose="02000600000000000000" pitchFamily="2" charset="-128"/>
                <a:ea typeface="GN-キルゴUかなO" panose="02000600000000000000" pitchFamily="2" charset="-128"/>
              </a:rPr>
              <a:t>オマージュゲーム</a:t>
            </a:r>
            <a:endParaRPr kumimoji="1" lang="en-US" altLang="ja-JP" sz="4800" dirty="0">
              <a:latin typeface="GN-キルゴUかなO" panose="02000600000000000000" pitchFamily="2" charset="-128"/>
              <a:ea typeface="GN-キルゴUかなO" panose="02000600000000000000" pitchFamily="2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D8F9EB7-ABB5-CD9A-C49D-96764A51DC79}"/>
              </a:ext>
            </a:extLst>
          </p:cNvPr>
          <p:cNvSpPr txBox="1"/>
          <p:nvPr/>
        </p:nvSpPr>
        <p:spPr>
          <a:xfrm>
            <a:off x="801921" y="2321004"/>
            <a:ext cx="10588155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3800" dirty="0">
                <a:ln w="76200">
                  <a:solidFill>
                    <a:schemeClr val="accent1"/>
                  </a:solidFill>
                </a:ln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5400000" scaled="1"/>
                </a:gradFill>
                <a:effectLst>
                  <a:outerShdw blurRad="50800" dist="38100" dir="2700000" sx="101000" sy="101000" algn="tl" rotWithShape="0">
                    <a:prstClr val="black">
                      <a:alpha val="40000"/>
                    </a:prstClr>
                  </a:outerShdw>
                </a:effectLst>
                <a:latin typeface="GN-キルゴUかなO" panose="02000600000000000000" pitchFamily="2" charset="-128"/>
                <a:ea typeface="GN-キルゴUかなO" panose="02000600000000000000" pitchFamily="2" charset="-128"/>
              </a:rPr>
              <a:t>ペンギン大陸</a:t>
            </a:r>
            <a:endParaRPr kumimoji="1" lang="en-US" altLang="ja-JP" sz="13800" dirty="0">
              <a:ln w="76200">
                <a:solidFill>
                  <a:schemeClr val="accent1"/>
                </a:solidFill>
              </a:ln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5400000" scaled="1"/>
              </a:gradFill>
              <a:effectLst>
                <a:outerShdw blurRad="50800" dist="38100" dir="2700000" sx="101000" sy="101000" algn="tl" rotWithShape="0">
                  <a:prstClr val="black">
                    <a:alpha val="40000"/>
                  </a:prstClr>
                </a:outerShdw>
              </a:effectLst>
              <a:latin typeface="GN-キルゴUかなO" panose="02000600000000000000" pitchFamily="2" charset="-128"/>
              <a:ea typeface="GN-キルゴUかなO" panose="02000600000000000000" pitchFamily="2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A20019D-D484-87F8-4EB3-A332EDC6AA4F}"/>
              </a:ext>
            </a:extLst>
          </p:cNvPr>
          <p:cNvSpPr txBox="1"/>
          <p:nvPr/>
        </p:nvSpPr>
        <p:spPr>
          <a:xfrm>
            <a:off x="4464782" y="4901972"/>
            <a:ext cx="326243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8000" dirty="0">
                <a:ln w="28575">
                  <a:solidFill>
                    <a:schemeClr val="accent1"/>
                  </a:solidFill>
                </a:ln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5400000" scaled="1"/>
                </a:gradFill>
                <a:effectLst>
                  <a:outerShdw blurRad="50800" dist="38100" dir="2700000" sx="101000" sy="101000" algn="tl" rotWithShape="0">
                    <a:prstClr val="black">
                      <a:alpha val="40000"/>
                    </a:prstClr>
                  </a:outerShdw>
                </a:effectLst>
                <a:latin typeface="GN-キルゴUかなO" panose="02000600000000000000" pitchFamily="2" charset="-128"/>
                <a:ea typeface="GN-キルゴUかなO" panose="02000600000000000000" pitchFamily="2" charset="-128"/>
              </a:rPr>
              <a:t>企画書</a:t>
            </a:r>
            <a:endParaRPr kumimoji="1" lang="en-US" altLang="ja-JP" sz="8000" dirty="0">
              <a:ln w="28575">
                <a:solidFill>
                  <a:schemeClr val="accent1"/>
                </a:solidFill>
              </a:ln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5400000" scaled="1"/>
              </a:gradFill>
              <a:effectLst>
                <a:outerShdw blurRad="50800" dist="38100" dir="2700000" sx="101000" sy="101000" algn="tl" rotWithShape="0">
                  <a:prstClr val="black">
                    <a:alpha val="40000"/>
                  </a:prstClr>
                </a:outerShdw>
              </a:effectLst>
              <a:latin typeface="GN-キルゴUかなO" panose="02000600000000000000" pitchFamily="2" charset="-128"/>
              <a:ea typeface="GN-キルゴUかなO" panose="020006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18624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台形 1">
            <a:extLst>
              <a:ext uri="{FF2B5EF4-FFF2-40B4-BE49-F238E27FC236}">
                <a16:creationId xmlns:a16="http://schemas.microsoft.com/office/drawing/2014/main" id="{BA5FAF7A-82BA-73B4-5E3F-102463DC86EB}"/>
              </a:ext>
            </a:extLst>
          </p:cNvPr>
          <p:cNvSpPr/>
          <p:nvPr/>
        </p:nvSpPr>
        <p:spPr>
          <a:xfrm>
            <a:off x="0" y="1237398"/>
            <a:ext cx="12192000" cy="1657146"/>
          </a:xfrm>
          <a:prstGeom prst="trapezoid">
            <a:avLst>
              <a:gd name="adj" fmla="val 8226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04569A5-5B28-CAB1-17F6-BD35B6493898}"/>
              </a:ext>
            </a:extLst>
          </p:cNvPr>
          <p:cNvSpPr txBox="1"/>
          <p:nvPr/>
        </p:nvSpPr>
        <p:spPr>
          <a:xfrm>
            <a:off x="0" y="0"/>
            <a:ext cx="30139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800" dirty="0">
                <a:latin typeface="GN-キルゴUかなO" panose="02000600000000000000" pitchFamily="2" charset="-128"/>
                <a:ea typeface="GN-キルゴUかなO" panose="02000600000000000000" pitchFamily="2" charset="-128"/>
              </a:rPr>
              <a:t>コンセプト</a:t>
            </a:r>
            <a:endParaRPr kumimoji="1" lang="en-US" altLang="ja-JP" sz="4800" dirty="0">
              <a:latin typeface="GN-キルゴUかなO" panose="02000600000000000000" pitchFamily="2" charset="-128"/>
              <a:ea typeface="GN-キルゴUかなO" panose="02000600000000000000" pitchFamily="2" charset="-128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53E295EC-FD6B-B655-D912-52E133A782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47927" flipH="1">
            <a:off x="303253" y="667581"/>
            <a:ext cx="3606431" cy="1941924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438A472B-A8ED-AC8C-23CF-DE8868F1CB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4209" y="364118"/>
            <a:ext cx="2865120" cy="2378968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D8F9EB7-ABB5-CD9A-C49D-96764A51DC79}"/>
              </a:ext>
            </a:extLst>
          </p:cNvPr>
          <p:cNvSpPr txBox="1"/>
          <p:nvPr/>
        </p:nvSpPr>
        <p:spPr>
          <a:xfrm>
            <a:off x="110226" y="1553602"/>
            <a:ext cx="11971547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9400" dirty="0">
                <a:ln w="19050">
                  <a:solidFill>
                    <a:schemeClr val="accent1"/>
                  </a:solidFill>
                </a:ln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5400000" scaled="1"/>
                </a:gradFill>
                <a:effectLst>
                  <a:outerShdw blurRad="50800" dist="38100" dir="2700000" sx="101000" sy="101000" algn="tl" rotWithShape="0">
                    <a:prstClr val="black">
                      <a:alpha val="40000"/>
                    </a:prstClr>
                  </a:outerShdw>
                </a:effectLst>
                <a:latin typeface="GN-キルゴUかなO" panose="02000600000000000000" pitchFamily="2" charset="-128"/>
                <a:ea typeface="GN-キルゴUかなO" panose="02000600000000000000" pitchFamily="2" charset="-128"/>
              </a:rPr>
              <a:t>氷の国で</a:t>
            </a:r>
            <a:r>
              <a:rPr lang="ja-JP" altLang="en-US" sz="9400" dirty="0">
                <a:ln w="19050">
                  <a:solidFill>
                    <a:schemeClr val="accent1"/>
                  </a:solidFill>
                </a:ln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5400000" scaled="1"/>
                </a:gradFill>
                <a:effectLst>
                  <a:outerShdw blurRad="50800" dist="38100" dir="2700000" sx="101000" sy="101000" algn="tl" rotWithShape="0">
                    <a:prstClr val="black">
                      <a:alpha val="40000"/>
                    </a:prstClr>
                  </a:outerShdw>
                </a:effectLst>
                <a:latin typeface="GN-キルゴUかなO" panose="02000600000000000000" pitchFamily="2" charset="-128"/>
                <a:ea typeface="GN-キルゴUかなO" panose="02000600000000000000" pitchFamily="2" charset="-128"/>
              </a:rPr>
              <a:t>の</a:t>
            </a:r>
            <a:r>
              <a:rPr kumimoji="1" lang="ja-JP" altLang="en-US" sz="9400" dirty="0">
                <a:ln w="19050">
                  <a:solidFill>
                    <a:schemeClr val="accent1"/>
                  </a:solidFill>
                </a:ln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5400000" scaled="1"/>
                </a:gradFill>
                <a:effectLst>
                  <a:outerShdw blurRad="50800" dist="38100" dir="2700000" sx="101000" sy="101000" algn="tl" rotWithShape="0">
                    <a:prstClr val="black">
                      <a:alpha val="40000"/>
                    </a:prstClr>
                  </a:outerShdw>
                </a:effectLst>
                <a:latin typeface="GN-キルゴUかなO" panose="02000600000000000000" pitchFamily="2" charset="-128"/>
                <a:ea typeface="GN-キルゴUかなO" panose="02000600000000000000" pitchFamily="2" charset="-128"/>
              </a:rPr>
              <a:t>縄張り争い</a:t>
            </a:r>
            <a:endParaRPr kumimoji="1" lang="en-US" altLang="ja-JP" sz="9400" dirty="0">
              <a:ln w="19050">
                <a:solidFill>
                  <a:schemeClr val="accent1"/>
                </a:solidFill>
              </a:ln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5400000" scaled="1"/>
              </a:gradFill>
              <a:effectLst>
                <a:outerShdw blurRad="50800" dist="38100" dir="2700000" sx="101000" sy="101000" algn="tl" rotWithShape="0">
                  <a:prstClr val="black">
                    <a:alpha val="40000"/>
                  </a:prstClr>
                </a:outerShdw>
              </a:effectLst>
              <a:latin typeface="GN-キルゴUかなO" panose="02000600000000000000" pitchFamily="2" charset="-128"/>
              <a:ea typeface="GN-キルゴUかなO" panose="02000600000000000000" pitchFamily="2" charset="-128"/>
            </a:endParaRPr>
          </a:p>
        </p:txBody>
      </p:sp>
      <p:sp>
        <p:nvSpPr>
          <p:cNvPr id="6" name="台形 5">
            <a:extLst>
              <a:ext uri="{FF2B5EF4-FFF2-40B4-BE49-F238E27FC236}">
                <a16:creationId xmlns:a16="http://schemas.microsoft.com/office/drawing/2014/main" id="{87B95672-CA94-FF78-E14B-0284DB75E87E}"/>
              </a:ext>
            </a:extLst>
          </p:cNvPr>
          <p:cNvSpPr/>
          <p:nvPr/>
        </p:nvSpPr>
        <p:spPr>
          <a:xfrm>
            <a:off x="-1" y="4580038"/>
            <a:ext cx="12192000" cy="1657146"/>
          </a:xfrm>
          <a:prstGeom prst="trapezoid">
            <a:avLst>
              <a:gd name="adj" fmla="val 8226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1FD55DD9-B823-1E1F-EF28-3037A55D0D73}"/>
              </a:ext>
            </a:extLst>
          </p:cNvPr>
          <p:cNvSpPr txBox="1"/>
          <p:nvPr/>
        </p:nvSpPr>
        <p:spPr>
          <a:xfrm>
            <a:off x="-1" y="3710847"/>
            <a:ext cx="46362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800" dirty="0">
                <a:latin typeface="GN-キルゴUかなO" panose="02000600000000000000" pitchFamily="2" charset="-128"/>
                <a:ea typeface="GN-キルゴUかなO" panose="02000600000000000000" pitchFamily="2" charset="-128"/>
              </a:rPr>
              <a:t>アピールポイント</a:t>
            </a:r>
            <a:endParaRPr kumimoji="1" lang="en-US" altLang="ja-JP" sz="4800" dirty="0">
              <a:latin typeface="GN-キルゴUかなO" panose="02000600000000000000" pitchFamily="2" charset="-128"/>
              <a:ea typeface="GN-キルゴUかなO" panose="02000600000000000000" pitchFamily="2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16F9C511-AECD-A6D4-481B-760A08D97C6E}"/>
              </a:ext>
            </a:extLst>
          </p:cNvPr>
          <p:cNvSpPr txBox="1"/>
          <p:nvPr/>
        </p:nvSpPr>
        <p:spPr>
          <a:xfrm>
            <a:off x="64540" y="4660143"/>
            <a:ext cx="898515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800" dirty="0">
                <a:ln w="19050">
                  <a:solidFill>
                    <a:schemeClr val="accent1"/>
                  </a:solidFill>
                </a:ln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5400000" scaled="1"/>
                </a:gradFill>
                <a:effectLst>
                  <a:outerShdw blurRad="50800" dist="38100" dir="2700000" sx="101000" sy="101000" algn="tl" rotWithShape="0">
                    <a:prstClr val="black">
                      <a:alpha val="40000"/>
                    </a:prstClr>
                  </a:outerShdw>
                </a:effectLst>
                <a:latin typeface="GN-キルゴUかなO" panose="02000600000000000000" pitchFamily="2" charset="-128"/>
                <a:ea typeface="GN-キルゴUかなO" panose="02000600000000000000" pitchFamily="2" charset="-128"/>
              </a:rPr>
              <a:t>・流氷のアルゴリズム</a:t>
            </a:r>
            <a:endParaRPr lang="en-US" altLang="ja-JP" sz="4800" dirty="0">
              <a:ln w="19050">
                <a:solidFill>
                  <a:schemeClr val="accent1"/>
                </a:solidFill>
              </a:ln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5400000" scaled="1"/>
              </a:gradFill>
              <a:effectLst>
                <a:outerShdw blurRad="50800" dist="38100" dir="2700000" sx="101000" sy="101000" algn="tl" rotWithShape="0">
                  <a:prstClr val="black">
                    <a:alpha val="40000"/>
                  </a:prstClr>
                </a:outerShdw>
              </a:effectLst>
              <a:latin typeface="GN-キルゴUかなO" panose="02000600000000000000" pitchFamily="2" charset="-128"/>
              <a:ea typeface="GN-キルゴUかなO" panose="02000600000000000000" pitchFamily="2" charset="-128"/>
            </a:endParaRPr>
          </a:p>
          <a:p>
            <a:r>
              <a:rPr kumimoji="1" lang="ja-JP" altLang="en-US" sz="4800" dirty="0">
                <a:ln w="19050">
                  <a:solidFill>
                    <a:schemeClr val="accent1"/>
                  </a:solidFill>
                </a:ln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5400000" scaled="1"/>
                </a:gradFill>
                <a:effectLst>
                  <a:outerShdw blurRad="50800" dist="38100" dir="2700000" sx="101000" sy="101000" algn="tl" rotWithShape="0">
                    <a:prstClr val="black">
                      <a:alpha val="40000"/>
                    </a:prstClr>
                  </a:outerShdw>
                </a:effectLst>
                <a:latin typeface="GN-キルゴUかなO" panose="02000600000000000000" pitchFamily="2" charset="-128"/>
                <a:ea typeface="GN-キルゴUかなO" panose="02000600000000000000" pitchFamily="2" charset="-128"/>
              </a:rPr>
              <a:t>・ステージの変化による駆け引き</a:t>
            </a:r>
            <a:endParaRPr kumimoji="1" lang="en-US" altLang="ja-JP" sz="4800" dirty="0">
              <a:ln w="19050">
                <a:solidFill>
                  <a:schemeClr val="accent1"/>
                </a:solidFill>
              </a:ln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5400000" scaled="1"/>
              </a:gradFill>
              <a:effectLst>
                <a:outerShdw blurRad="50800" dist="38100" dir="2700000" sx="101000" sy="101000" algn="tl" rotWithShape="0">
                  <a:prstClr val="black">
                    <a:alpha val="40000"/>
                  </a:prstClr>
                </a:outerShdw>
              </a:effectLst>
              <a:latin typeface="GN-キルゴUかなO" panose="02000600000000000000" pitchFamily="2" charset="-128"/>
              <a:ea typeface="GN-キルゴUかなO" panose="020006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88853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台形 13">
            <a:extLst>
              <a:ext uri="{FF2B5EF4-FFF2-40B4-BE49-F238E27FC236}">
                <a16:creationId xmlns:a16="http://schemas.microsoft.com/office/drawing/2014/main" id="{91115266-95D9-A93E-F12A-B5AA7CA0BEA5}"/>
              </a:ext>
            </a:extLst>
          </p:cNvPr>
          <p:cNvSpPr/>
          <p:nvPr/>
        </p:nvSpPr>
        <p:spPr>
          <a:xfrm>
            <a:off x="40555" y="2378254"/>
            <a:ext cx="5311673" cy="1371600"/>
          </a:xfrm>
          <a:prstGeom prst="trapezoid">
            <a:avLst>
              <a:gd name="adj" fmla="val 8226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04569A5-5B28-CAB1-17F6-BD35B6493898}"/>
              </a:ext>
            </a:extLst>
          </p:cNvPr>
          <p:cNvSpPr txBox="1"/>
          <p:nvPr/>
        </p:nvSpPr>
        <p:spPr>
          <a:xfrm>
            <a:off x="0" y="0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800" dirty="0">
                <a:latin typeface="GN-キルゴUかなO" panose="02000600000000000000" pitchFamily="2" charset="-128"/>
                <a:ea typeface="GN-キルゴUかなO" panose="02000600000000000000" pitchFamily="2" charset="-128"/>
              </a:rPr>
              <a:t>概要</a:t>
            </a:r>
            <a:endParaRPr kumimoji="1" lang="en-US" altLang="ja-JP" sz="4800" dirty="0">
              <a:latin typeface="GN-キルゴUかなO" panose="02000600000000000000" pitchFamily="2" charset="-128"/>
              <a:ea typeface="GN-キルゴUかなO" panose="02000600000000000000" pitchFamily="2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D6C8235A-F85A-38DE-FCE7-E9B205E34F03}"/>
              </a:ext>
            </a:extLst>
          </p:cNvPr>
          <p:cNvSpPr txBox="1">
            <a:spLocks/>
          </p:cNvSpPr>
          <p:nvPr/>
        </p:nvSpPr>
        <p:spPr>
          <a:xfrm>
            <a:off x="6791258" y="564997"/>
            <a:ext cx="5311673" cy="12718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自分を襲ってくる</a:t>
            </a:r>
            <a:r>
              <a:rPr lang="ja-JP" altLang="en-US" sz="4000" dirty="0">
                <a:solidFill>
                  <a:srgbClr val="FF0000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敵</a:t>
            </a:r>
            <a:r>
              <a:rPr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を</a:t>
            </a:r>
            <a:endParaRPr lang="en-US" altLang="ja-JP" sz="40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lang="ja-JP" altLang="en-US" sz="4000" dirty="0">
                <a:solidFill>
                  <a:srgbClr val="00B0F0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氷</a:t>
            </a:r>
            <a:r>
              <a:rPr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ごと突き放す！！</a:t>
            </a:r>
          </a:p>
        </p:txBody>
      </p:sp>
      <p:sp>
        <p:nvSpPr>
          <p:cNvPr id="3" name="タイトル 1">
            <a:extLst>
              <a:ext uri="{FF2B5EF4-FFF2-40B4-BE49-F238E27FC236}">
                <a16:creationId xmlns:a16="http://schemas.microsoft.com/office/drawing/2014/main" id="{179B25EE-1C4E-8586-3BCF-FB073BF3EB89}"/>
              </a:ext>
            </a:extLst>
          </p:cNvPr>
          <p:cNvSpPr txBox="1">
            <a:spLocks/>
          </p:cNvSpPr>
          <p:nvPr/>
        </p:nvSpPr>
        <p:spPr>
          <a:xfrm>
            <a:off x="121902" y="872190"/>
            <a:ext cx="5457095" cy="6204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住処を荒らそうとする</a:t>
            </a:r>
            <a:r>
              <a:rPr lang="ja-JP" altLang="en-US" sz="4000" dirty="0">
                <a:solidFill>
                  <a:srgbClr val="FF0000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敵</a:t>
            </a:r>
            <a:endParaRPr lang="ja-JP" altLang="en-US" sz="40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1334C01D-5F8C-B226-55A0-373336A477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47927" flipH="1">
            <a:off x="77589" y="1886885"/>
            <a:ext cx="2871717" cy="154630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F1217A6B-A6B5-A964-F53F-D4930B4492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558">
            <a:off x="3016763" y="1869135"/>
            <a:ext cx="1804687" cy="1498469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1BD9921-3A71-D9CC-6771-0F3402C3629C}"/>
              </a:ext>
            </a:extLst>
          </p:cNvPr>
          <p:cNvSpPr txBox="1"/>
          <p:nvPr/>
        </p:nvSpPr>
        <p:spPr>
          <a:xfrm rot="788591">
            <a:off x="4132864" y="1500763"/>
            <a:ext cx="5309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5400" dirty="0">
                <a:solidFill>
                  <a:srgbClr val="FF0000"/>
                </a:solidFill>
                <a:latin typeface="GN-キルゴUかなO" panose="02000600000000000000" pitchFamily="2" charset="-128"/>
                <a:ea typeface="GN-キルゴUかなO" panose="02000600000000000000" pitchFamily="2" charset="-128"/>
              </a:rPr>
              <a:t>!</a:t>
            </a:r>
            <a:endParaRPr kumimoji="1" lang="ja-JP" altLang="en-US" sz="5400" dirty="0">
              <a:solidFill>
                <a:srgbClr val="FF0000"/>
              </a:solidFill>
              <a:latin typeface="GN-キルゴUかなO" panose="02000600000000000000" pitchFamily="2" charset="-128"/>
              <a:ea typeface="GN-キルゴUかなO" panose="02000600000000000000" pitchFamily="2" charset="-128"/>
            </a:endParaRPr>
          </a:p>
        </p:txBody>
      </p:sp>
      <p:sp>
        <p:nvSpPr>
          <p:cNvPr id="9" name="矢印: 右 8">
            <a:extLst>
              <a:ext uri="{FF2B5EF4-FFF2-40B4-BE49-F238E27FC236}">
                <a16:creationId xmlns:a16="http://schemas.microsoft.com/office/drawing/2014/main" id="{1662B795-660C-543A-6094-94F907183230}"/>
              </a:ext>
            </a:extLst>
          </p:cNvPr>
          <p:cNvSpPr/>
          <p:nvPr/>
        </p:nvSpPr>
        <p:spPr>
          <a:xfrm>
            <a:off x="4854418" y="2378254"/>
            <a:ext cx="1539816" cy="994299"/>
          </a:xfrm>
          <a:prstGeom prst="rightArrow">
            <a:avLst>
              <a:gd name="adj1" fmla="val 50000"/>
              <a:gd name="adj2" fmla="val 59196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台形 9">
            <a:extLst>
              <a:ext uri="{FF2B5EF4-FFF2-40B4-BE49-F238E27FC236}">
                <a16:creationId xmlns:a16="http://schemas.microsoft.com/office/drawing/2014/main" id="{2AF73EE8-2973-95D6-E35D-60BFE065DBFF}"/>
              </a:ext>
            </a:extLst>
          </p:cNvPr>
          <p:cNvSpPr/>
          <p:nvPr/>
        </p:nvSpPr>
        <p:spPr>
          <a:xfrm>
            <a:off x="6622329" y="2164665"/>
            <a:ext cx="5311673" cy="1371600"/>
          </a:xfrm>
          <a:prstGeom prst="trapezoid">
            <a:avLst>
              <a:gd name="adj" fmla="val 8226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3321D2AC-1CFB-3C75-B692-DBF87354C9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47927" flipH="1">
            <a:off x="6366167" y="1923892"/>
            <a:ext cx="2871717" cy="1546309"/>
          </a:xfrm>
          <a:prstGeom prst="rect">
            <a:avLst/>
          </a:prstGeom>
        </p:spPr>
      </p:pic>
      <p:sp>
        <p:nvSpPr>
          <p:cNvPr id="21" name="六角形 20">
            <a:extLst>
              <a:ext uri="{FF2B5EF4-FFF2-40B4-BE49-F238E27FC236}">
                <a16:creationId xmlns:a16="http://schemas.microsoft.com/office/drawing/2014/main" id="{2A0D5BDE-1785-43A5-4924-C7D5F5E15422}"/>
              </a:ext>
            </a:extLst>
          </p:cNvPr>
          <p:cNvSpPr/>
          <p:nvPr/>
        </p:nvSpPr>
        <p:spPr>
          <a:xfrm>
            <a:off x="7238471" y="5419115"/>
            <a:ext cx="1333500" cy="1149569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六角形 21">
            <a:extLst>
              <a:ext uri="{FF2B5EF4-FFF2-40B4-BE49-F238E27FC236}">
                <a16:creationId xmlns:a16="http://schemas.microsoft.com/office/drawing/2014/main" id="{36DD2D64-6292-6A6A-A594-E18B190E858D}"/>
              </a:ext>
            </a:extLst>
          </p:cNvPr>
          <p:cNvSpPr/>
          <p:nvPr/>
        </p:nvSpPr>
        <p:spPr>
          <a:xfrm>
            <a:off x="8285626" y="4840356"/>
            <a:ext cx="1333500" cy="1149569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六角形 22">
            <a:extLst>
              <a:ext uri="{FF2B5EF4-FFF2-40B4-BE49-F238E27FC236}">
                <a16:creationId xmlns:a16="http://schemas.microsoft.com/office/drawing/2014/main" id="{2250A9CE-6076-7D15-7A92-969996E1E0BA}"/>
              </a:ext>
            </a:extLst>
          </p:cNvPr>
          <p:cNvSpPr/>
          <p:nvPr/>
        </p:nvSpPr>
        <p:spPr>
          <a:xfrm>
            <a:off x="9324941" y="5417820"/>
            <a:ext cx="1333500" cy="1149569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六角形 23">
            <a:extLst>
              <a:ext uri="{FF2B5EF4-FFF2-40B4-BE49-F238E27FC236}">
                <a16:creationId xmlns:a16="http://schemas.microsoft.com/office/drawing/2014/main" id="{90D7D07D-D215-55E8-9570-8E7D66B49B94}"/>
              </a:ext>
            </a:extLst>
          </p:cNvPr>
          <p:cNvSpPr/>
          <p:nvPr/>
        </p:nvSpPr>
        <p:spPr>
          <a:xfrm>
            <a:off x="2207972" y="4840356"/>
            <a:ext cx="1333500" cy="1149569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六角形 24">
            <a:extLst>
              <a:ext uri="{FF2B5EF4-FFF2-40B4-BE49-F238E27FC236}">
                <a16:creationId xmlns:a16="http://schemas.microsoft.com/office/drawing/2014/main" id="{3F5AFDF9-FE0C-7C41-05C5-BD58A2E36344}"/>
              </a:ext>
            </a:extLst>
          </p:cNvPr>
          <p:cNvSpPr/>
          <p:nvPr/>
        </p:nvSpPr>
        <p:spPr>
          <a:xfrm>
            <a:off x="121902" y="4837676"/>
            <a:ext cx="1333500" cy="1149569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六角形 25">
            <a:extLst>
              <a:ext uri="{FF2B5EF4-FFF2-40B4-BE49-F238E27FC236}">
                <a16:creationId xmlns:a16="http://schemas.microsoft.com/office/drawing/2014/main" id="{3367831C-5C79-B11D-65F1-645E64A58A8C}"/>
              </a:ext>
            </a:extLst>
          </p:cNvPr>
          <p:cNvSpPr/>
          <p:nvPr/>
        </p:nvSpPr>
        <p:spPr>
          <a:xfrm>
            <a:off x="1161217" y="5415140"/>
            <a:ext cx="1333500" cy="1149569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7" name="図 26">
            <a:extLst>
              <a:ext uri="{FF2B5EF4-FFF2-40B4-BE49-F238E27FC236}">
                <a16:creationId xmlns:a16="http://schemas.microsoft.com/office/drawing/2014/main" id="{EB26E028-0D96-9C4F-A7B5-D532C0728D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23239" y="5122490"/>
            <a:ext cx="930826" cy="501214"/>
          </a:xfrm>
          <a:prstGeom prst="rect">
            <a:avLst/>
          </a:prstGeom>
        </p:spPr>
      </p:pic>
      <p:pic>
        <p:nvPicPr>
          <p:cNvPr id="28" name="図 27">
            <a:extLst>
              <a:ext uri="{FF2B5EF4-FFF2-40B4-BE49-F238E27FC236}">
                <a16:creationId xmlns:a16="http://schemas.microsoft.com/office/drawing/2014/main" id="{C5F0CA3F-D448-D603-17F5-81AC7B467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0858" y="4947054"/>
            <a:ext cx="867728" cy="867728"/>
          </a:xfrm>
          <a:prstGeom prst="rect">
            <a:avLst/>
          </a:prstGeom>
        </p:spPr>
      </p:pic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FFC455EA-91D0-6FAC-C7B1-421B01F290D5}"/>
              </a:ext>
            </a:extLst>
          </p:cNvPr>
          <p:cNvCxnSpPr/>
          <p:nvPr/>
        </p:nvCxnSpPr>
        <p:spPr>
          <a:xfrm>
            <a:off x="10693897" y="5152716"/>
            <a:ext cx="139634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直線コネクタ 30">
            <a:extLst>
              <a:ext uri="{FF2B5EF4-FFF2-40B4-BE49-F238E27FC236}">
                <a16:creationId xmlns:a16="http://schemas.microsoft.com/office/drawing/2014/main" id="{F056C1AF-36B7-8C11-63DA-6DAAB49985D5}"/>
              </a:ext>
            </a:extLst>
          </p:cNvPr>
          <p:cNvCxnSpPr>
            <a:cxnSpLocks/>
          </p:cNvCxnSpPr>
          <p:nvPr/>
        </p:nvCxnSpPr>
        <p:spPr>
          <a:xfrm>
            <a:off x="10561633" y="5448052"/>
            <a:ext cx="106416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862F749E-05D1-68DC-1866-0A6619CC8F3F}"/>
              </a:ext>
            </a:extLst>
          </p:cNvPr>
          <p:cNvCxnSpPr/>
          <p:nvPr/>
        </p:nvCxnSpPr>
        <p:spPr>
          <a:xfrm>
            <a:off x="10672676" y="5817462"/>
            <a:ext cx="139634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103F8FF3-067A-B13F-C5A5-3DA146F02C07}"/>
              </a:ext>
            </a:extLst>
          </p:cNvPr>
          <p:cNvCxnSpPr>
            <a:cxnSpLocks/>
          </p:cNvCxnSpPr>
          <p:nvPr/>
        </p:nvCxnSpPr>
        <p:spPr>
          <a:xfrm>
            <a:off x="10845478" y="6189780"/>
            <a:ext cx="96624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直線コネクタ 33">
            <a:extLst>
              <a:ext uri="{FF2B5EF4-FFF2-40B4-BE49-F238E27FC236}">
                <a16:creationId xmlns:a16="http://schemas.microsoft.com/office/drawing/2014/main" id="{1AC42A93-491B-7C87-B0DE-ED8FF73DBFEF}"/>
              </a:ext>
            </a:extLst>
          </p:cNvPr>
          <p:cNvCxnSpPr>
            <a:cxnSpLocks/>
          </p:cNvCxnSpPr>
          <p:nvPr/>
        </p:nvCxnSpPr>
        <p:spPr>
          <a:xfrm>
            <a:off x="10567685" y="6469502"/>
            <a:ext cx="153524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タイトル 1">
            <a:extLst>
              <a:ext uri="{FF2B5EF4-FFF2-40B4-BE49-F238E27FC236}">
                <a16:creationId xmlns:a16="http://schemas.microsoft.com/office/drawing/2014/main" id="{252430B3-B6F7-2A96-C65F-1C34EEF7EB63}"/>
              </a:ext>
            </a:extLst>
          </p:cNvPr>
          <p:cNvSpPr txBox="1">
            <a:spLocks/>
          </p:cNvSpPr>
          <p:nvPr/>
        </p:nvSpPr>
        <p:spPr>
          <a:xfrm>
            <a:off x="1798853" y="5502712"/>
            <a:ext cx="6081598" cy="114956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4000" dirty="0">
                <a:effectLst>
                  <a:glow rad="190500">
                    <a:schemeClr val="bg1">
                      <a:alpha val="90000"/>
                    </a:scheme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流氷が流れてきて</a:t>
            </a:r>
            <a:endParaRPr lang="en-US" altLang="ja-JP" sz="4000" dirty="0">
              <a:effectLst>
                <a:glow rad="190500">
                  <a:schemeClr val="bg1">
                    <a:alpha val="90000"/>
                  </a:schemeClr>
                </a:glo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lang="ja-JP" altLang="en-US" sz="4000" dirty="0">
                <a:effectLst>
                  <a:glow rad="190500">
                    <a:schemeClr val="bg1">
                      <a:alpha val="90000"/>
                    </a:scheme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ステージは常に変化する！</a:t>
            </a:r>
          </a:p>
        </p:txBody>
      </p:sp>
      <p:sp>
        <p:nvSpPr>
          <p:cNvPr id="40" name="タイトル 1">
            <a:extLst>
              <a:ext uri="{FF2B5EF4-FFF2-40B4-BE49-F238E27FC236}">
                <a16:creationId xmlns:a16="http://schemas.microsoft.com/office/drawing/2014/main" id="{15FFD24F-67EB-75A7-2C1B-9601B9E648FC}"/>
              </a:ext>
            </a:extLst>
          </p:cNvPr>
          <p:cNvSpPr txBox="1">
            <a:spLocks/>
          </p:cNvSpPr>
          <p:nvPr/>
        </p:nvSpPr>
        <p:spPr>
          <a:xfrm>
            <a:off x="5195808" y="3735399"/>
            <a:ext cx="4681542" cy="10042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2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一度に多くの敵を流せばその分高得点に！</a:t>
            </a:r>
          </a:p>
        </p:txBody>
      </p: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256EC6E2-5575-C073-D62F-1014A5E9149F}"/>
              </a:ext>
            </a:extLst>
          </p:cNvPr>
          <p:cNvGrpSpPr/>
          <p:nvPr/>
        </p:nvGrpSpPr>
        <p:grpSpPr>
          <a:xfrm>
            <a:off x="9105705" y="2067170"/>
            <a:ext cx="1302538" cy="1604297"/>
            <a:chOff x="1895693" y="2169791"/>
            <a:chExt cx="1265900" cy="1190161"/>
          </a:xfrm>
        </p:grpSpPr>
        <p:pic>
          <p:nvPicPr>
            <p:cNvPr id="13" name="図 12" descr="黒い背景に白い文字がある&#10;&#10;中程度の精度で自動的に生成された説明">
              <a:extLst>
                <a:ext uri="{FF2B5EF4-FFF2-40B4-BE49-F238E27FC236}">
                  <a16:creationId xmlns:a16="http://schemas.microsoft.com/office/drawing/2014/main" id="{B8DDC738-3643-E9C2-ADD0-3C67A942CC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365" t="27007" r="26648" b="16938"/>
            <a:stretch/>
          </p:blipFill>
          <p:spPr>
            <a:xfrm>
              <a:off x="1916665" y="2169791"/>
              <a:ext cx="1217556" cy="1110561"/>
            </a:xfrm>
            <a:prstGeom prst="rect">
              <a:avLst/>
            </a:prstGeom>
          </p:spPr>
        </p:pic>
        <p:pic>
          <p:nvPicPr>
            <p:cNvPr id="16" name="図 15" descr="黒い背景に白い文字がある&#10;&#10;中程度の精度で自動的に生成された説明">
              <a:extLst>
                <a:ext uri="{FF2B5EF4-FFF2-40B4-BE49-F238E27FC236}">
                  <a16:creationId xmlns:a16="http://schemas.microsoft.com/office/drawing/2014/main" id="{27942B2A-3CDF-5873-626E-B75F3E1EDA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438" t="16879" r="26190" b="14415"/>
            <a:stretch/>
          </p:blipFill>
          <p:spPr>
            <a:xfrm rot="6407052">
              <a:off x="1939144" y="2137504"/>
              <a:ext cx="1178997" cy="1265900"/>
            </a:xfrm>
            <a:prstGeom prst="rect">
              <a:avLst/>
            </a:prstGeom>
          </p:spPr>
        </p:pic>
      </p:grpSp>
      <p:pic>
        <p:nvPicPr>
          <p:cNvPr id="15" name="図 14">
            <a:extLst>
              <a:ext uri="{FF2B5EF4-FFF2-40B4-BE49-F238E27FC236}">
                <a16:creationId xmlns:a16="http://schemas.microsoft.com/office/drawing/2014/main" id="{716812B7-1BFD-55FE-078A-5578BEF8CC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912782">
            <a:off x="9591727" y="2087144"/>
            <a:ext cx="1804687" cy="149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133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FE66F17-3ABB-49E2-4B2A-F36C9B4DEB74}"/>
              </a:ext>
            </a:extLst>
          </p:cNvPr>
          <p:cNvSpPr/>
          <p:nvPr/>
        </p:nvSpPr>
        <p:spPr>
          <a:xfrm>
            <a:off x="117262" y="1436919"/>
            <a:ext cx="7859110" cy="440771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2" name="六角形 71">
            <a:extLst>
              <a:ext uri="{FF2B5EF4-FFF2-40B4-BE49-F238E27FC236}">
                <a16:creationId xmlns:a16="http://schemas.microsoft.com/office/drawing/2014/main" id="{8001A97C-739A-E3DC-2C1E-5A2EC4315E9B}"/>
              </a:ext>
            </a:extLst>
          </p:cNvPr>
          <p:cNvSpPr/>
          <p:nvPr/>
        </p:nvSpPr>
        <p:spPr>
          <a:xfrm>
            <a:off x="963940" y="2334167"/>
            <a:ext cx="432000" cy="432000"/>
          </a:xfrm>
          <a:prstGeom prst="hexagon">
            <a:avLst/>
          </a:prstGeom>
          <a:solidFill>
            <a:srgbClr val="00B0F0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A0F4658D-A937-89F7-F7CE-E54595E91EF6}"/>
              </a:ext>
            </a:extLst>
          </p:cNvPr>
          <p:cNvSpPr txBox="1"/>
          <p:nvPr/>
        </p:nvSpPr>
        <p:spPr>
          <a:xfrm>
            <a:off x="0" y="0"/>
            <a:ext cx="52982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400" dirty="0">
                <a:latin typeface="GN-キルゴUかなO" panose="02000600000000000000" pitchFamily="2" charset="-128"/>
                <a:ea typeface="GN-キルゴUかなO" panose="02000600000000000000" pitchFamily="2" charset="-128"/>
              </a:rPr>
              <a:t>ゲームのイメージ</a:t>
            </a:r>
            <a:endParaRPr kumimoji="1" lang="ja-JP" altLang="en-US" sz="5400" dirty="0">
              <a:latin typeface="GN-キルゴUかなO" panose="02000600000000000000" pitchFamily="2" charset="-128"/>
              <a:ea typeface="GN-キルゴUかなO" panose="02000600000000000000" pitchFamily="2" charset="-128"/>
            </a:endParaRPr>
          </a:p>
        </p:txBody>
      </p:sp>
      <p:sp>
        <p:nvSpPr>
          <p:cNvPr id="32" name="六角形 31">
            <a:extLst>
              <a:ext uri="{FF2B5EF4-FFF2-40B4-BE49-F238E27FC236}">
                <a16:creationId xmlns:a16="http://schemas.microsoft.com/office/drawing/2014/main" id="{D8C10FE7-9702-B3D6-7F73-2F94367EE8FC}"/>
              </a:ext>
            </a:extLst>
          </p:cNvPr>
          <p:cNvSpPr/>
          <p:nvPr/>
        </p:nvSpPr>
        <p:spPr>
          <a:xfrm>
            <a:off x="2939036" y="2299144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C5EF04C-21B8-7B54-DD14-B43D58E67BD8}"/>
              </a:ext>
            </a:extLst>
          </p:cNvPr>
          <p:cNvSpPr txBox="1"/>
          <p:nvPr/>
        </p:nvSpPr>
        <p:spPr>
          <a:xfrm>
            <a:off x="4281042" y="677722"/>
            <a:ext cx="33826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dirty="0">
                <a:solidFill>
                  <a:schemeClr val="accent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六角形型</a:t>
            </a:r>
            <a:r>
              <a:rPr kumimoji="1" lang="ja-JP" altLang="en-US" sz="36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の流氷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95290FF9-B0C3-5069-5746-2F29BA61AABF}"/>
              </a:ext>
            </a:extLst>
          </p:cNvPr>
          <p:cNvSpPr txBox="1"/>
          <p:nvPr/>
        </p:nvSpPr>
        <p:spPr>
          <a:xfrm>
            <a:off x="2263007" y="6236788"/>
            <a:ext cx="4394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600" dirty="0">
                <a:solidFill>
                  <a:schemeClr val="accent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六方向</a:t>
            </a:r>
            <a:r>
              <a:rPr lang="ja-JP" altLang="en-US" sz="2800" dirty="0">
                <a:solidFill>
                  <a:sysClr val="windowText" lastClr="00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に方向転換が可能</a:t>
            </a:r>
            <a:endParaRPr kumimoji="1" lang="ja-JP" altLang="en-US" sz="3600" dirty="0">
              <a:solidFill>
                <a:sysClr val="windowText" lastClr="000000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CB1D193-1845-7F6F-16B2-23374364F33E}"/>
              </a:ext>
            </a:extLst>
          </p:cNvPr>
          <p:cNvSpPr txBox="1"/>
          <p:nvPr/>
        </p:nvSpPr>
        <p:spPr>
          <a:xfrm>
            <a:off x="2985870" y="5836419"/>
            <a:ext cx="52902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斜め上からの見下ろしカメラ視点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69AF99C9-77C8-68C8-E4E0-824F1D3680F3}"/>
              </a:ext>
            </a:extLst>
          </p:cNvPr>
          <p:cNvSpPr/>
          <p:nvPr/>
        </p:nvSpPr>
        <p:spPr>
          <a:xfrm>
            <a:off x="7125799" y="4983930"/>
            <a:ext cx="817803" cy="8191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2418FD0B-986C-E758-5156-FA5436492069}"/>
              </a:ext>
            </a:extLst>
          </p:cNvPr>
          <p:cNvSpPr txBox="1"/>
          <p:nvPr/>
        </p:nvSpPr>
        <p:spPr>
          <a:xfrm>
            <a:off x="7082101" y="5396561"/>
            <a:ext cx="899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NEXT</a:t>
            </a:r>
            <a:endParaRPr kumimoji="1" lang="ja-JP" altLang="en-US" sz="2400" dirty="0">
              <a:solidFill>
                <a:srgbClr val="FF0000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26" name="六角形 25">
            <a:extLst>
              <a:ext uri="{FF2B5EF4-FFF2-40B4-BE49-F238E27FC236}">
                <a16:creationId xmlns:a16="http://schemas.microsoft.com/office/drawing/2014/main" id="{F23EEBB8-8053-337B-E25A-8296CFD8C176}"/>
              </a:ext>
            </a:extLst>
          </p:cNvPr>
          <p:cNvSpPr/>
          <p:nvPr/>
        </p:nvSpPr>
        <p:spPr>
          <a:xfrm>
            <a:off x="7171600" y="5030990"/>
            <a:ext cx="288000" cy="288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六角形 26">
            <a:extLst>
              <a:ext uri="{FF2B5EF4-FFF2-40B4-BE49-F238E27FC236}">
                <a16:creationId xmlns:a16="http://schemas.microsoft.com/office/drawing/2014/main" id="{81D4B674-5F98-FEAF-2887-6F6E9B40B90D}"/>
              </a:ext>
            </a:extLst>
          </p:cNvPr>
          <p:cNvSpPr/>
          <p:nvPr/>
        </p:nvSpPr>
        <p:spPr>
          <a:xfrm>
            <a:off x="7387904" y="5172450"/>
            <a:ext cx="288000" cy="288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六角形 27">
            <a:extLst>
              <a:ext uri="{FF2B5EF4-FFF2-40B4-BE49-F238E27FC236}">
                <a16:creationId xmlns:a16="http://schemas.microsoft.com/office/drawing/2014/main" id="{FEA54D93-593C-91B9-9743-93C5CB3F8A58}"/>
              </a:ext>
            </a:extLst>
          </p:cNvPr>
          <p:cNvSpPr/>
          <p:nvPr/>
        </p:nvSpPr>
        <p:spPr>
          <a:xfrm>
            <a:off x="7604208" y="5030990"/>
            <a:ext cx="288000" cy="288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3D1CC736-9171-AAE6-F592-3CAD51E23643}"/>
              </a:ext>
            </a:extLst>
          </p:cNvPr>
          <p:cNvSpPr/>
          <p:nvPr/>
        </p:nvSpPr>
        <p:spPr>
          <a:xfrm>
            <a:off x="149860" y="1451003"/>
            <a:ext cx="7818120" cy="627167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0" name="図 29">
            <a:extLst>
              <a:ext uri="{FF2B5EF4-FFF2-40B4-BE49-F238E27FC236}">
                <a16:creationId xmlns:a16="http://schemas.microsoft.com/office/drawing/2014/main" id="{040F6279-F938-84D6-CEF4-94B4C28000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062" y="1320451"/>
            <a:ext cx="722563" cy="722563"/>
          </a:xfrm>
          <a:prstGeom prst="rect">
            <a:avLst/>
          </a:prstGeom>
        </p:spPr>
      </p:pic>
      <p:sp>
        <p:nvSpPr>
          <p:cNvPr id="42" name="矢印: 左 41">
            <a:extLst>
              <a:ext uri="{FF2B5EF4-FFF2-40B4-BE49-F238E27FC236}">
                <a16:creationId xmlns:a16="http://schemas.microsoft.com/office/drawing/2014/main" id="{1143DEB8-2FB6-B56B-C864-0863C36951B6}"/>
              </a:ext>
            </a:extLst>
          </p:cNvPr>
          <p:cNvSpPr/>
          <p:nvPr/>
        </p:nvSpPr>
        <p:spPr>
          <a:xfrm>
            <a:off x="217830" y="1526711"/>
            <a:ext cx="670710" cy="2442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3" name="図 42">
            <a:extLst>
              <a:ext uri="{FF2B5EF4-FFF2-40B4-BE49-F238E27FC236}">
                <a16:creationId xmlns:a16="http://schemas.microsoft.com/office/drawing/2014/main" id="{FCE8E5B1-B195-47E5-501A-CDA5D2BFB8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212470" y="1479735"/>
            <a:ext cx="980440" cy="527929"/>
          </a:xfrm>
          <a:prstGeom prst="rect">
            <a:avLst/>
          </a:prstGeom>
        </p:spPr>
      </p:pic>
      <p:pic>
        <p:nvPicPr>
          <p:cNvPr id="44" name="図 43" descr="図形&#10;&#10;低い精度で自動的に生成された説明">
            <a:extLst>
              <a:ext uri="{FF2B5EF4-FFF2-40B4-BE49-F238E27FC236}">
                <a16:creationId xmlns:a16="http://schemas.microsoft.com/office/drawing/2014/main" id="{8DDBB422-7FCE-B10E-D379-637928905D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0715" y="1479401"/>
            <a:ext cx="740832" cy="555624"/>
          </a:xfrm>
          <a:prstGeom prst="rect">
            <a:avLst/>
          </a:prstGeom>
          <a:effectLst>
            <a:glow rad="50800">
              <a:srgbClr val="FF0000">
                <a:alpha val="80000"/>
              </a:srgbClr>
            </a:glow>
          </a:effectLst>
        </p:spPr>
      </p:pic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70718052-64C2-BA18-4C7B-9CC4A98A984A}"/>
              </a:ext>
            </a:extLst>
          </p:cNvPr>
          <p:cNvSpPr txBox="1"/>
          <p:nvPr/>
        </p:nvSpPr>
        <p:spPr>
          <a:xfrm>
            <a:off x="7055696" y="1370884"/>
            <a:ext cx="10553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×3</a:t>
            </a:r>
            <a:endParaRPr kumimoji="1" lang="ja-JP" altLang="en-US" sz="3600" dirty="0">
              <a:solidFill>
                <a:schemeClr val="accent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330E9831-8D72-173B-8126-A72F027A111F}"/>
              </a:ext>
            </a:extLst>
          </p:cNvPr>
          <p:cNvSpPr txBox="1"/>
          <p:nvPr/>
        </p:nvSpPr>
        <p:spPr>
          <a:xfrm>
            <a:off x="2457466" y="1369576"/>
            <a:ext cx="3647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SCORE</a:t>
            </a:r>
            <a:r>
              <a:rPr kumimoji="1" lang="ja-JP" altLang="en-US" sz="36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：</a:t>
            </a:r>
            <a:r>
              <a:rPr kumimoji="1" lang="en-US" altLang="ja-JP" sz="36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00020300</a:t>
            </a:r>
            <a:endParaRPr kumimoji="1" lang="ja-JP" altLang="en-US" sz="36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61" name="六角形 60">
            <a:extLst>
              <a:ext uri="{FF2B5EF4-FFF2-40B4-BE49-F238E27FC236}">
                <a16:creationId xmlns:a16="http://schemas.microsoft.com/office/drawing/2014/main" id="{839578C4-AE92-3EAF-B640-B9B78F48C8DD}"/>
              </a:ext>
            </a:extLst>
          </p:cNvPr>
          <p:cNvSpPr/>
          <p:nvPr/>
        </p:nvSpPr>
        <p:spPr>
          <a:xfrm>
            <a:off x="1288922" y="2555631"/>
            <a:ext cx="432000" cy="432000"/>
          </a:xfrm>
          <a:prstGeom prst="hexagon">
            <a:avLst/>
          </a:prstGeom>
          <a:solidFill>
            <a:srgbClr val="00B0F0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2" name="六角形 61">
            <a:extLst>
              <a:ext uri="{FF2B5EF4-FFF2-40B4-BE49-F238E27FC236}">
                <a16:creationId xmlns:a16="http://schemas.microsoft.com/office/drawing/2014/main" id="{E1B0C320-3BD8-3412-980D-1C7983AFDE3E}"/>
              </a:ext>
            </a:extLst>
          </p:cNvPr>
          <p:cNvSpPr/>
          <p:nvPr/>
        </p:nvSpPr>
        <p:spPr>
          <a:xfrm>
            <a:off x="962348" y="2765812"/>
            <a:ext cx="432000" cy="432000"/>
          </a:xfrm>
          <a:prstGeom prst="hexagon">
            <a:avLst/>
          </a:prstGeom>
          <a:solidFill>
            <a:srgbClr val="00B0F0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4" name="六角形 63">
            <a:extLst>
              <a:ext uri="{FF2B5EF4-FFF2-40B4-BE49-F238E27FC236}">
                <a16:creationId xmlns:a16="http://schemas.microsoft.com/office/drawing/2014/main" id="{7829C85C-3690-E50D-5391-16DC4C0C9972}"/>
              </a:ext>
            </a:extLst>
          </p:cNvPr>
          <p:cNvSpPr/>
          <p:nvPr/>
        </p:nvSpPr>
        <p:spPr>
          <a:xfrm>
            <a:off x="640078" y="2988211"/>
            <a:ext cx="432000" cy="432000"/>
          </a:xfrm>
          <a:prstGeom prst="hexagon">
            <a:avLst/>
          </a:prstGeom>
          <a:solidFill>
            <a:srgbClr val="00B0F0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74" name="図 73">
            <a:extLst>
              <a:ext uri="{FF2B5EF4-FFF2-40B4-BE49-F238E27FC236}">
                <a16:creationId xmlns:a16="http://schemas.microsoft.com/office/drawing/2014/main" id="{97D7A36D-FA10-57B8-4521-A547DD7ADC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5105" y="3058404"/>
            <a:ext cx="465413" cy="250607"/>
          </a:xfrm>
          <a:prstGeom prst="rect">
            <a:avLst/>
          </a:prstGeom>
          <a:effectLst>
            <a:glow rad="88900">
              <a:schemeClr val="bg1"/>
            </a:glow>
          </a:effectLst>
        </p:spPr>
      </p:pic>
      <p:sp>
        <p:nvSpPr>
          <p:cNvPr id="67" name="六角形 66">
            <a:extLst>
              <a:ext uri="{FF2B5EF4-FFF2-40B4-BE49-F238E27FC236}">
                <a16:creationId xmlns:a16="http://schemas.microsoft.com/office/drawing/2014/main" id="{C0D1183A-0F73-7490-6DCB-3C6BA7C1BA8C}"/>
              </a:ext>
            </a:extLst>
          </p:cNvPr>
          <p:cNvSpPr/>
          <p:nvPr/>
        </p:nvSpPr>
        <p:spPr>
          <a:xfrm>
            <a:off x="3260519" y="2510113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9" name="六角形 68">
            <a:extLst>
              <a:ext uri="{FF2B5EF4-FFF2-40B4-BE49-F238E27FC236}">
                <a16:creationId xmlns:a16="http://schemas.microsoft.com/office/drawing/2014/main" id="{8AC148DA-CA91-0F93-3AC8-6F449AD121A2}"/>
              </a:ext>
            </a:extLst>
          </p:cNvPr>
          <p:cNvSpPr/>
          <p:nvPr/>
        </p:nvSpPr>
        <p:spPr>
          <a:xfrm>
            <a:off x="2938172" y="2726113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1" name="六角形 80">
            <a:extLst>
              <a:ext uri="{FF2B5EF4-FFF2-40B4-BE49-F238E27FC236}">
                <a16:creationId xmlns:a16="http://schemas.microsoft.com/office/drawing/2014/main" id="{689867F8-F9E9-A450-B452-213F4A4C8A8C}"/>
              </a:ext>
            </a:extLst>
          </p:cNvPr>
          <p:cNvSpPr/>
          <p:nvPr/>
        </p:nvSpPr>
        <p:spPr>
          <a:xfrm>
            <a:off x="3262424" y="2934493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2" name="六角形 81">
            <a:extLst>
              <a:ext uri="{FF2B5EF4-FFF2-40B4-BE49-F238E27FC236}">
                <a16:creationId xmlns:a16="http://schemas.microsoft.com/office/drawing/2014/main" id="{EE04DF63-9EA3-CECE-6F17-8FAC08FCF5B0}"/>
              </a:ext>
            </a:extLst>
          </p:cNvPr>
          <p:cNvSpPr/>
          <p:nvPr/>
        </p:nvSpPr>
        <p:spPr>
          <a:xfrm>
            <a:off x="2939569" y="3158113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3" name="六角形 82">
            <a:extLst>
              <a:ext uri="{FF2B5EF4-FFF2-40B4-BE49-F238E27FC236}">
                <a16:creationId xmlns:a16="http://schemas.microsoft.com/office/drawing/2014/main" id="{73396CD1-5850-DE89-3A2D-C5FB82F6D938}"/>
              </a:ext>
            </a:extLst>
          </p:cNvPr>
          <p:cNvSpPr/>
          <p:nvPr/>
        </p:nvSpPr>
        <p:spPr>
          <a:xfrm>
            <a:off x="3262119" y="3371573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4" name="六角形 83">
            <a:extLst>
              <a:ext uri="{FF2B5EF4-FFF2-40B4-BE49-F238E27FC236}">
                <a16:creationId xmlns:a16="http://schemas.microsoft.com/office/drawing/2014/main" id="{D6FBBA83-1B59-A644-55E4-9DB341351245}"/>
              </a:ext>
            </a:extLst>
          </p:cNvPr>
          <p:cNvSpPr/>
          <p:nvPr/>
        </p:nvSpPr>
        <p:spPr>
          <a:xfrm>
            <a:off x="2941641" y="3587652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5" name="六角形 84">
            <a:extLst>
              <a:ext uri="{FF2B5EF4-FFF2-40B4-BE49-F238E27FC236}">
                <a16:creationId xmlns:a16="http://schemas.microsoft.com/office/drawing/2014/main" id="{AA936378-658C-5A03-6917-767CC252C0FB}"/>
              </a:ext>
            </a:extLst>
          </p:cNvPr>
          <p:cNvSpPr/>
          <p:nvPr/>
        </p:nvSpPr>
        <p:spPr>
          <a:xfrm>
            <a:off x="3265893" y="3803652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6" name="六角形 85">
            <a:extLst>
              <a:ext uri="{FF2B5EF4-FFF2-40B4-BE49-F238E27FC236}">
                <a16:creationId xmlns:a16="http://schemas.microsoft.com/office/drawing/2014/main" id="{2C94E8F7-E115-0282-CB3D-986F9961FB7B}"/>
              </a:ext>
            </a:extLst>
          </p:cNvPr>
          <p:cNvSpPr/>
          <p:nvPr/>
        </p:nvSpPr>
        <p:spPr>
          <a:xfrm>
            <a:off x="2943038" y="4019652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9" name="六角形 88">
            <a:extLst>
              <a:ext uri="{FF2B5EF4-FFF2-40B4-BE49-F238E27FC236}">
                <a16:creationId xmlns:a16="http://schemas.microsoft.com/office/drawing/2014/main" id="{AFBEF93D-BD99-40D5-535B-07310D112B78}"/>
              </a:ext>
            </a:extLst>
          </p:cNvPr>
          <p:cNvSpPr/>
          <p:nvPr/>
        </p:nvSpPr>
        <p:spPr>
          <a:xfrm>
            <a:off x="3267199" y="4666537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0" name="六角形 89">
            <a:extLst>
              <a:ext uri="{FF2B5EF4-FFF2-40B4-BE49-F238E27FC236}">
                <a16:creationId xmlns:a16="http://schemas.microsoft.com/office/drawing/2014/main" id="{280677AB-2078-1A9F-BAE0-6AE12D647543}"/>
              </a:ext>
            </a:extLst>
          </p:cNvPr>
          <p:cNvSpPr/>
          <p:nvPr/>
        </p:nvSpPr>
        <p:spPr>
          <a:xfrm>
            <a:off x="2943038" y="4877556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1" name="六角形 90">
            <a:extLst>
              <a:ext uri="{FF2B5EF4-FFF2-40B4-BE49-F238E27FC236}">
                <a16:creationId xmlns:a16="http://schemas.microsoft.com/office/drawing/2014/main" id="{D78520E9-14AC-F7D8-8677-C7FC953B40CB}"/>
              </a:ext>
            </a:extLst>
          </p:cNvPr>
          <p:cNvSpPr/>
          <p:nvPr/>
        </p:nvSpPr>
        <p:spPr>
          <a:xfrm>
            <a:off x="2622963" y="5104758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2" name="六角形 91">
            <a:extLst>
              <a:ext uri="{FF2B5EF4-FFF2-40B4-BE49-F238E27FC236}">
                <a16:creationId xmlns:a16="http://schemas.microsoft.com/office/drawing/2014/main" id="{77090BCD-4B1C-65CA-32DB-92840E4E929C}"/>
              </a:ext>
            </a:extLst>
          </p:cNvPr>
          <p:cNvSpPr/>
          <p:nvPr/>
        </p:nvSpPr>
        <p:spPr>
          <a:xfrm>
            <a:off x="3582902" y="3154458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3" name="六角形 92">
            <a:extLst>
              <a:ext uri="{FF2B5EF4-FFF2-40B4-BE49-F238E27FC236}">
                <a16:creationId xmlns:a16="http://schemas.microsoft.com/office/drawing/2014/main" id="{D48883FF-5AF4-B924-0018-7B4B5A5FCC37}"/>
              </a:ext>
            </a:extLst>
          </p:cNvPr>
          <p:cNvSpPr/>
          <p:nvPr/>
        </p:nvSpPr>
        <p:spPr>
          <a:xfrm>
            <a:off x="3585744" y="3581266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4" name="六角形 93">
            <a:extLst>
              <a:ext uri="{FF2B5EF4-FFF2-40B4-BE49-F238E27FC236}">
                <a16:creationId xmlns:a16="http://schemas.microsoft.com/office/drawing/2014/main" id="{4E571176-BE3F-6B52-136E-6970DB0375CB}"/>
              </a:ext>
            </a:extLst>
          </p:cNvPr>
          <p:cNvSpPr/>
          <p:nvPr/>
        </p:nvSpPr>
        <p:spPr>
          <a:xfrm>
            <a:off x="3901780" y="2934493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5" name="六角形 94">
            <a:extLst>
              <a:ext uri="{FF2B5EF4-FFF2-40B4-BE49-F238E27FC236}">
                <a16:creationId xmlns:a16="http://schemas.microsoft.com/office/drawing/2014/main" id="{30EFA1E8-BE59-5147-B438-FF389DCF72EA}"/>
              </a:ext>
            </a:extLst>
          </p:cNvPr>
          <p:cNvSpPr/>
          <p:nvPr/>
        </p:nvSpPr>
        <p:spPr>
          <a:xfrm>
            <a:off x="3901780" y="2500236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6" name="六角形 95">
            <a:extLst>
              <a:ext uri="{FF2B5EF4-FFF2-40B4-BE49-F238E27FC236}">
                <a16:creationId xmlns:a16="http://schemas.microsoft.com/office/drawing/2014/main" id="{A93C9613-D306-553B-2DC1-6F0F757A963B}"/>
              </a:ext>
            </a:extLst>
          </p:cNvPr>
          <p:cNvSpPr/>
          <p:nvPr/>
        </p:nvSpPr>
        <p:spPr>
          <a:xfrm>
            <a:off x="4221480" y="2287855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7" name="六角形 96">
            <a:extLst>
              <a:ext uri="{FF2B5EF4-FFF2-40B4-BE49-F238E27FC236}">
                <a16:creationId xmlns:a16="http://schemas.microsoft.com/office/drawing/2014/main" id="{AD698319-8F7A-F496-2C00-3E8A9FE5709A}"/>
              </a:ext>
            </a:extLst>
          </p:cNvPr>
          <p:cNvSpPr/>
          <p:nvPr/>
        </p:nvSpPr>
        <p:spPr>
          <a:xfrm>
            <a:off x="4221457" y="3149266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8" name="六角形 97">
            <a:extLst>
              <a:ext uri="{FF2B5EF4-FFF2-40B4-BE49-F238E27FC236}">
                <a16:creationId xmlns:a16="http://schemas.microsoft.com/office/drawing/2014/main" id="{3F516999-9078-BA46-69BA-4CE438F05E98}"/>
              </a:ext>
            </a:extLst>
          </p:cNvPr>
          <p:cNvSpPr/>
          <p:nvPr/>
        </p:nvSpPr>
        <p:spPr>
          <a:xfrm>
            <a:off x="3894388" y="3358959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9" name="六角形 98">
            <a:extLst>
              <a:ext uri="{FF2B5EF4-FFF2-40B4-BE49-F238E27FC236}">
                <a16:creationId xmlns:a16="http://schemas.microsoft.com/office/drawing/2014/main" id="{05676D32-F103-6A8A-67E3-D41C0009DB93}"/>
              </a:ext>
            </a:extLst>
          </p:cNvPr>
          <p:cNvSpPr/>
          <p:nvPr/>
        </p:nvSpPr>
        <p:spPr>
          <a:xfrm>
            <a:off x="3584518" y="2720876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0" name="六角形 99">
            <a:extLst>
              <a:ext uri="{FF2B5EF4-FFF2-40B4-BE49-F238E27FC236}">
                <a16:creationId xmlns:a16="http://schemas.microsoft.com/office/drawing/2014/main" id="{585C9D3E-3ABB-9AB3-6337-5A5DDA0D9F9B}"/>
              </a:ext>
            </a:extLst>
          </p:cNvPr>
          <p:cNvSpPr/>
          <p:nvPr/>
        </p:nvSpPr>
        <p:spPr>
          <a:xfrm>
            <a:off x="3581351" y="2292919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1" name="六角形 100">
            <a:extLst>
              <a:ext uri="{FF2B5EF4-FFF2-40B4-BE49-F238E27FC236}">
                <a16:creationId xmlns:a16="http://schemas.microsoft.com/office/drawing/2014/main" id="{0040D5A5-7B96-37D3-D8E5-956DE0088FDF}"/>
              </a:ext>
            </a:extLst>
          </p:cNvPr>
          <p:cNvSpPr/>
          <p:nvPr/>
        </p:nvSpPr>
        <p:spPr>
          <a:xfrm>
            <a:off x="4221457" y="3578700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2" name="六角形 101">
            <a:extLst>
              <a:ext uri="{FF2B5EF4-FFF2-40B4-BE49-F238E27FC236}">
                <a16:creationId xmlns:a16="http://schemas.microsoft.com/office/drawing/2014/main" id="{43AE63DA-1CC6-197D-3776-B51A1387E900}"/>
              </a:ext>
            </a:extLst>
          </p:cNvPr>
          <p:cNvSpPr/>
          <p:nvPr/>
        </p:nvSpPr>
        <p:spPr>
          <a:xfrm>
            <a:off x="4547096" y="2502524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3" name="六角形 102">
            <a:extLst>
              <a:ext uri="{FF2B5EF4-FFF2-40B4-BE49-F238E27FC236}">
                <a16:creationId xmlns:a16="http://schemas.microsoft.com/office/drawing/2014/main" id="{1B61FC03-BDA0-2BBA-97BE-AAAF76D7B069}"/>
              </a:ext>
            </a:extLst>
          </p:cNvPr>
          <p:cNvSpPr/>
          <p:nvPr/>
        </p:nvSpPr>
        <p:spPr>
          <a:xfrm>
            <a:off x="3905931" y="3777023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4" name="六角形 103">
            <a:extLst>
              <a:ext uri="{FF2B5EF4-FFF2-40B4-BE49-F238E27FC236}">
                <a16:creationId xmlns:a16="http://schemas.microsoft.com/office/drawing/2014/main" id="{E11791C8-1CE7-4D25-A6E1-D02E3CEC0365}"/>
              </a:ext>
            </a:extLst>
          </p:cNvPr>
          <p:cNvSpPr/>
          <p:nvPr/>
        </p:nvSpPr>
        <p:spPr>
          <a:xfrm>
            <a:off x="4225700" y="4004384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7" name="六角形 106">
            <a:extLst>
              <a:ext uri="{FF2B5EF4-FFF2-40B4-BE49-F238E27FC236}">
                <a16:creationId xmlns:a16="http://schemas.microsoft.com/office/drawing/2014/main" id="{40A13E4C-1769-9297-48AE-AEA6C2492CE3}"/>
              </a:ext>
            </a:extLst>
          </p:cNvPr>
          <p:cNvSpPr/>
          <p:nvPr/>
        </p:nvSpPr>
        <p:spPr>
          <a:xfrm>
            <a:off x="4227862" y="4424114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8" name="六角形 107">
            <a:extLst>
              <a:ext uri="{FF2B5EF4-FFF2-40B4-BE49-F238E27FC236}">
                <a16:creationId xmlns:a16="http://schemas.microsoft.com/office/drawing/2014/main" id="{CDA3962D-6763-C4E9-54DB-9576E2F85AC7}"/>
              </a:ext>
            </a:extLst>
          </p:cNvPr>
          <p:cNvSpPr/>
          <p:nvPr/>
        </p:nvSpPr>
        <p:spPr>
          <a:xfrm>
            <a:off x="2945081" y="4446546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9" name="六角形 108">
            <a:extLst>
              <a:ext uri="{FF2B5EF4-FFF2-40B4-BE49-F238E27FC236}">
                <a16:creationId xmlns:a16="http://schemas.microsoft.com/office/drawing/2014/main" id="{30E8E7FE-7FE2-BA4F-95CA-6FA9480A742C}"/>
              </a:ext>
            </a:extLst>
          </p:cNvPr>
          <p:cNvSpPr/>
          <p:nvPr/>
        </p:nvSpPr>
        <p:spPr>
          <a:xfrm>
            <a:off x="3917783" y="4636129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0" name="六角形 109">
            <a:extLst>
              <a:ext uri="{FF2B5EF4-FFF2-40B4-BE49-F238E27FC236}">
                <a16:creationId xmlns:a16="http://schemas.microsoft.com/office/drawing/2014/main" id="{8C284813-4961-5CF0-F9CA-ADC3C5ECC23F}"/>
              </a:ext>
            </a:extLst>
          </p:cNvPr>
          <p:cNvSpPr/>
          <p:nvPr/>
        </p:nvSpPr>
        <p:spPr>
          <a:xfrm>
            <a:off x="3597065" y="4868396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1" name="六角形 110">
            <a:extLst>
              <a:ext uri="{FF2B5EF4-FFF2-40B4-BE49-F238E27FC236}">
                <a16:creationId xmlns:a16="http://schemas.microsoft.com/office/drawing/2014/main" id="{1CA31D7D-369B-3F56-FCA1-7EF032A6DAF5}"/>
              </a:ext>
            </a:extLst>
          </p:cNvPr>
          <p:cNvSpPr/>
          <p:nvPr/>
        </p:nvSpPr>
        <p:spPr>
          <a:xfrm>
            <a:off x="3274947" y="5075857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2" name="六角形 111">
            <a:extLst>
              <a:ext uri="{FF2B5EF4-FFF2-40B4-BE49-F238E27FC236}">
                <a16:creationId xmlns:a16="http://schemas.microsoft.com/office/drawing/2014/main" id="{A4FADE97-3B49-B7B1-6F58-BEBD0576786C}"/>
              </a:ext>
            </a:extLst>
          </p:cNvPr>
          <p:cNvSpPr/>
          <p:nvPr/>
        </p:nvSpPr>
        <p:spPr>
          <a:xfrm>
            <a:off x="3606449" y="5279300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3" name="六角形 112">
            <a:extLst>
              <a:ext uri="{FF2B5EF4-FFF2-40B4-BE49-F238E27FC236}">
                <a16:creationId xmlns:a16="http://schemas.microsoft.com/office/drawing/2014/main" id="{1BBF4B9C-993B-11AB-7EA3-E31FB611232C}"/>
              </a:ext>
            </a:extLst>
          </p:cNvPr>
          <p:cNvSpPr/>
          <p:nvPr/>
        </p:nvSpPr>
        <p:spPr>
          <a:xfrm>
            <a:off x="4227964" y="4858653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4" name="六角形 113">
            <a:extLst>
              <a:ext uri="{FF2B5EF4-FFF2-40B4-BE49-F238E27FC236}">
                <a16:creationId xmlns:a16="http://schemas.microsoft.com/office/drawing/2014/main" id="{D1A5B400-98AA-DEA6-5FE1-C4824D555DD7}"/>
              </a:ext>
            </a:extLst>
          </p:cNvPr>
          <p:cNvSpPr/>
          <p:nvPr/>
        </p:nvSpPr>
        <p:spPr>
          <a:xfrm>
            <a:off x="3931186" y="5061988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5" name="六角形 114">
            <a:extLst>
              <a:ext uri="{FF2B5EF4-FFF2-40B4-BE49-F238E27FC236}">
                <a16:creationId xmlns:a16="http://schemas.microsoft.com/office/drawing/2014/main" id="{8B0764C8-6143-39D3-9423-ADC6EE30C1DA}"/>
              </a:ext>
            </a:extLst>
          </p:cNvPr>
          <p:cNvSpPr/>
          <p:nvPr/>
        </p:nvSpPr>
        <p:spPr>
          <a:xfrm>
            <a:off x="4872618" y="2716236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6" name="六角形 115">
            <a:extLst>
              <a:ext uri="{FF2B5EF4-FFF2-40B4-BE49-F238E27FC236}">
                <a16:creationId xmlns:a16="http://schemas.microsoft.com/office/drawing/2014/main" id="{87878838-BC7E-7986-3EC1-0838AA8EA671}"/>
              </a:ext>
            </a:extLst>
          </p:cNvPr>
          <p:cNvSpPr/>
          <p:nvPr/>
        </p:nvSpPr>
        <p:spPr>
          <a:xfrm>
            <a:off x="4545272" y="3796357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7" name="六角形 116">
            <a:extLst>
              <a:ext uri="{FF2B5EF4-FFF2-40B4-BE49-F238E27FC236}">
                <a16:creationId xmlns:a16="http://schemas.microsoft.com/office/drawing/2014/main" id="{3658F0CC-28B3-C534-6547-F4B4684E7B34}"/>
              </a:ext>
            </a:extLst>
          </p:cNvPr>
          <p:cNvSpPr/>
          <p:nvPr/>
        </p:nvSpPr>
        <p:spPr>
          <a:xfrm>
            <a:off x="4873462" y="4014880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2" name="六角形 121">
            <a:extLst>
              <a:ext uri="{FF2B5EF4-FFF2-40B4-BE49-F238E27FC236}">
                <a16:creationId xmlns:a16="http://schemas.microsoft.com/office/drawing/2014/main" id="{0046E29E-0E79-CE8E-4C4E-53F84EC7610D}"/>
              </a:ext>
            </a:extLst>
          </p:cNvPr>
          <p:cNvSpPr/>
          <p:nvPr/>
        </p:nvSpPr>
        <p:spPr>
          <a:xfrm>
            <a:off x="5670178" y="2284236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3" name="六角形 122">
            <a:extLst>
              <a:ext uri="{FF2B5EF4-FFF2-40B4-BE49-F238E27FC236}">
                <a16:creationId xmlns:a16="http://schemas.microsoft.com/office/drawing/2014/main" id="{0F7D495A-F5DC-D86E-7CFF-D436C98C4114}"/>
              </a:ext>
            </a:extLst>
          </p:cNvPr>
          <p:cNvSpPr/>
          <p:nvPr/>
        </p:nvSpPr>
        <p:spPr>
          <a:xfrm>
            <a:off x="5995618" y="2500236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4" name="六角形 123">
            <a:extLst>
              <a:ext uri="{FF2B5EF4-FFF2-40B4-BE49-F238E27FC236}">
                <a16:creationId xmlns:a16="http://schemas.microsoft.com/office/drawing/2014/main" id="{8A7682CC-149B-CE66-3536-9EDF62A0AEDC}"/>
              </a:ext>
            </a:extLst>
          </p:cNvPr>
          <p:cNvSpPr/>
          <p:nvPr/>
        </p:nvSpPr>
        <p:spPr>
          <a:xfrm>
            <a:off x="6321058" y="2283588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5" name="六角形 124">
            <a:extLst>
              <a:ext uri="{FF2B5EF4-FFF2-40B4-BE49-F238E27FC236}">
                <a16:creationId xmlns:a16="http://schemas.microsoft.com/office/drawing/2014/main" id="{E0D4EE7A-CAFD-DB73-D33F-3C9F0EA00324}"/>
              </a:ext>
            </a:extLst>
          </p:cNvPr>
          <p:cNvSpPr/>
          <p:nvPr/>
        </p:nvSpPr>
        <p:spPr>
          <a:xfrm>
            <a:off x="5995618" y="2931018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6" name="六角形 125">
            <a:extLst>
              <a:ext uri="{FF2B5EF4-FFF2-40B4-BE49-F238E27FC236}">
                <a16:creationId xmlns:a16="http://schemas.microsoft.com/office/drawing/2014/main" id="{72EB0436-BBA1-4FD0-76C6-380FE8DB560D}"/>
              </a:ext>
            </a:extLst>
          </p:cNvPr>
          <p:cNvSpPr/>
          <p:nvPr/>
        </p:nvSpPr>
        <p:spPr>
          <a:xfrm>
            <a:off x="6320194" y="2714370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7" name="六角形 126">
            <a:extLst>
              <a:ext uri="{FF2B5EF4-FFF2-40B4-BE49-F238E27FC236}">
                <a16:creationId xmlns:a16="http://schemas.microsoft.com/office/drawing/2014/main" id="{0C2B5188-488B-FE13-7726-80BE7152AFEC}"/>
              </a:ext>
            </a:extLst>
          </p:cNvPr>
          <p:cNvSpPr/>
          <p:nvPr/>
        </p:nvSpPr>
        <p:spPr>
          <a:xfrm>
            <a:off x="6320194" y="3147224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28" name="図 127">
            <a:extLst>
              <a:ext uri="{FF2B5EF4-FFF2-40B4-BE49-F238E27FC236}">
                <a16:creationId xmlns:a16="http://schemas.microsoft.com/office/drawing/2014/main" id="{78E0DDCE-7ABA-9897-0A47-E29A53E89F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4940" y="2392921"/>
            <a:ext cx="465413" cy="250607"/>
          </a:xfrm>
          <a:prstGeom prst="rect">
            <a:avLst/>
          </a:prstGeom>
          <a:effectLst>
            <a:glow rad="88900">
              <a:schemeClr val="bg1"/>
            </a:glow>
          </a:effectLst>
        </p:spPr>
      </p:pic>
      <p:sp>
        <p:nvSpPr>
          <p:cNvPr id="129" name="六角形 128">
            <a:extLst>
              <a:ext uri="{FF2B5EF4-FFF2-40B4-BE49-F238E27FC236}">
                <a16:creationId xmlns:a16="http://schemas.microsoft.com/office/drawing/2014/main" id="{1F2847ED-F777-AD36-4C89-551298A74C67}"/>
              </a:ext>
            </a:extLst>
          </p:cNvPr>
          <p:cNvSpPr/>
          <p:nvPr/>
        </p:nvSpPr>
        <p:spPr>
          <a:xfrm>
            <a:off x="2622963" y="4241716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0" name="六角形 129">
            <a:extLst>
              <a:ext uri="{FF2B5EF4-FFF2-40B4-BE49-F238E27FC236}">
                <a16:creationId xmlns:a16="http://schemas.microsoft.com/office/drawing/2014/main" id="{70107CD9-AC47-D6E3-ECDE-D1C62C7D3975}"/>
              </a:ext>
            </a:extLst>
          </p:cNvPr>
          <p:cNvSpPr/>
          <p:nvPr/>
        </p:nvSpPr>
        <p:spPr>
          <a:xfrm>
            <a:off x="1857698" y="4459459"/>
            <a:ext cx="432000" cy="432000"/>
          </a:xfrm>
          <a:prstGeom prst="hexagon">
            <a:avLst/>
          </a:prstGeom>
          <a:solidFill>
            <a:srgbClr val="00B0F0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1" name="六角形 130">
            <a:extLst>
              <a:ext uri="{FF2B5EF4-FFF2-40B4-BE49-F238E27FC236}">
                <a16:creationId xmlns:a16="http://schemas.microsoft.com/office/drawing/2014/main" id="{0563F1E2-5F0F-9D12-9AE7-ECDAEE792EBE}"/>
              </a:ext>
            </a:extLst>
          </p:cNvPr>
          <p:cNvSpPr/>
          <p:nvPr/>
        </p:nvSpPr>
        <p:spPr>
          <a:xfrm>
            <a:off x="1855158" y="4030435"/>
            <a:ext cx="432000" cy="432000"/>
          </a:xfrm>
          <a:prstGeom prst="hexagon">
            <a:avLst/>
          </a:prstGeom>
          <a:solidFill>
            <a:srgbClr val="00B0F0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2" name="六角形 131">
            <a:extLst>
              <a:ext uri="{FF2B5EF4-FFF2-40B4-BE49-F238E27FC236}">
                <a16:creationId xmlns:a16="http://schemas.microsoft.com/office/drawing/2014/main" id="{B4E750FB-24CB-40C4-CEDA-C082A7165B25}"/>
              </a:ext>
            </a:extLst>
          </p:cNvPr>
          <p:cNvSpPr/>
          <p:nvPr/>
        </p:nvSpPr>
        <p:spPr>
          <a:xfrm>
            <a:off x="1533138" y="4248178"/>
            <a:ext cx="432000" cy="432000"/>
          </a:xfrm>
          <a:prstGeom prst="hexagon">
            <a:avLst/>
          </a:prstGeom>
          <a:solidFill>
            <a:srgbClr val="00B0F0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3" name="六角形 132">
            <a:extLst>
              <a:ext uri="{FF2B5EF4-FFF2-40B4-BE49-F238E27FC236}">
                <a16:creationId xmlns:a16="http://schemas.microsoft.com/office/drawing/2014/main" id="{85EE9702-784E-A1E7-342F-E4F9C7D20BD2}"/>
              </a:ext>
            </a:extLst>
          </p:cNvPr>
          <p:cNvSpPr/>
          <p:nvPr/>
        </p:nvSpPr>
        <p:spPr>
          <a:xfrm>
            <a:off x="1208642" y="4036897"/>
            <a:ext cx="432000" cy="432000"/>
          </a:xfrm>
          <a:prstGeom prst="hexagon">
            <a:avLst/>
          </a:prstGeom>
          <a:solidFill>
            <a:srgbClr val="00B0F0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4" name="六角形 133">
            <a:extLst>
              <a:ext uri="{FF2B5EF4-FFF2-40B4-BE49-F238E27FC236}">
                <a16:creationId xmlns:a16="http://schemas.microsoft.com/office/drawing/2014/main" id="{B78F77DD-6A2A-F86E-8298-6FCE8C3E7F5B}"/>
              </a:ext>
            </a:extLst>
          </p:cNvPr>
          <p:cNvSpPr/>
          <p:nvPr/>
        </p:nvSpPr>
        <p:spPr>
          <a:xfrm>
            <a:off x="1092282" y="5322712"/>
            <a:ext cx="432000" cy="432000"/>
          </a:xfrm>
          <a:prstGeom prst="hexagon">
            <a:avLst/>
          </a:prstGeom>
          <a:solidFill>
            <a:srgbClr val="00B0F0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5" name="六角形 134">
            <a:extLst>
              <a:ext uri="{FF2B5EF4-FFF2-40B4-BE49-F238E27FC236}">
                <a16:creationId xmlns:a16="http://schemas.microsoft.com/office/drawing/2014/main" id="{E0680772-E5FE-27DC-BB28-648B23BE1B15}"/>
              </a:ext>
            </a:extLst>
          </p:cNvPr>
          <p:cNvSpPr/>
          <p:nvPr/>
        </p:nvSpPr>
        <p:spPr>
          <a:xfrm>
            <a:off x="767973" y="5106141"/>
            <a:ext cx="432000" cy="432000"/>
          </a:xfrm>
          <a:prstGeom prst="hexagon">
            <a:avLst/>
          </a:prstGeom>
          <a:solidFill>
            <a:srgbClr val="00B0F0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6" name="六角形 135">
            <a:extLst>
              <a:ext uri="{FF2B5EF4-FFF2-40B4-BE49-F238E27FC236}">
                <a16:creationId xmlns:a16="http://schemas.microsoft.com/office/drawing/2014/main" id="{7FA234E8-4DCF-9C3D-AF32-A5837A6A9F93}"/>
              </a:ext>
            </a:extLst>
          </p:cNvPr>
          <p:cNvSpPr/>
          <p:nvPr/>
        </p:nvSpPr>
        <p:spPr>
          <a:xfrm>
            <a:off x="446332" y="5322712"/>
            <a:ext cx="432000" cy="432000"/>
          </a:xfrm>
          <a:prstGeom prst="hexagon">
            <a:avLst/>
          </a:prstGeom>
          <a:solidFill>
            <a:srgbClr val="00B0F0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7" name="六角形 136">
            <a:extLst>
              <a:ext uri="{FF2B5EF4-FFF2-40B4-BE49-F238E27FC236}">
                <a16:creationId xmlns:a16="http://schemas.microsoft.com/office/drawing/2014/main" id="{4528BB91-D8AF-BF59-AC83-A1C59638C381}"/>
              </a:ext>
            </a:extLst>
          </p:cNvPr>
          <p:cNvSpPr/>
          <p:nvPr/>
        </p:nvSpPr>
        <p:spPr>
          <a:xfrm>
            <a:off x="7059028" y="3798538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8" name="六角形 137">
            <a:extLst>
              <a:ext uri="{FF2B5EF4-FFF2-40B4-BE49-F238E27FC236}">
                <a16:creationId xmlns:a16="http://schemas.microsoft.com/office/drawing/2014/main" id="{349B68C6-7F20-EE44-B9BF-C44FB521365D}"/>
              </a:ext>
            </a:extLst>
          </p:cNvPr>
          <p:cNvSpPr/>
          <p:nvPr/>
        </p:nvSpPr>
        <p:spPr>
          <a:xfrm>
            <a:off x="7059028" y="4228357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9" name="六角形 138">
            <a:extLst>
              <a:ext uri="{FF2B5EF4-FFF2-40B4-BE49-F238E27FC236}">
                <a16:creationId xmlns:a16="http://schemas.microsoft.com/office/drawing/2014/main" id="{2409CA92-3478-BE95-E6B0-10D2B4895464}"/>
              </a:ext>
            </a:extLst>
          </p:cNvPr>
          <p:cNvSpPr/>
          <p:nvPr/>
        </p:nvSpPr>
        <p:spPr>
          <a:xfrm>
            <a:off x="6737192" y="4443448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0" name="六角形 139">
            <a:extLst>
              <a:ext uri="{FF2B5EF4-FFF2-40B4-BE49-F238E27FC236}">
                <a16:creationId xmlns:a16="http://schemas.microsoft.com/office/drawing/2014/main" id="{32ACAA7A-3202-1197-76AC-FB178ADF16F6}"/>
              </a:ext>
            </a:extLst>
          </p:cNvPr>
          <p:cNvSpPr/>
          <p:nvPr/>
        </p:nvSpPr>
        <p:spPr>
          <a:xfrm>
            <a:off x="7384000" y="4013449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1" name="六角形 140">
            <a:extLst>
              <a:ext uri="{FF2B5EF4-FFF2-40B4-BE49-F238E27FC236}">
                <a16:creationId xmlns:a16="http://schemas.microsoft.com/office/drawing/2014/main" id="{822CAEF5-F79B-D37B-34E2-6A90D9004B6D}"/>
              </a:ext>
            </a:extLst>
          </p:cNvPr>
          <p:cNvSpPr/>
          <p:nvPr/>
        </p:nvSpPr>
        <p:spPr>
          <a:xfrm>
            <a:off x="7381450" y="4442926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3" name="六角形 142">
            <a:extLst>
              <a:ext uri="{FF2B5EF4-FFF2-40B4-BE49-F238E27FC236}">
                <a16:creationId xmlns:a16="http://schemas.microsoft.com/office/drawing/2014/main" id="{9510EB73-2493-BFBB-E58B-6A5C32D42E05}"/>
              </a:ext>
            </a:extLst>
          </p:cNvPr>
          <p:cNvSpPr/>
          <p:nvPr/>
        </p:nvSpPr>
        <p:spPr>
          <a:xfrm>
            <a:off x="5117590" y="4645176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4" name="六角形 143">
            <a:extLst>
              <a:ext uri="{FF2B5EF4-FFF2-40B4-BE49-F238E27FC236}">
                <a16:creationId xmlns:a16="http://schemas.microsoft.com/office/drawing/2014/main" id="{F0B889EB-7CAD-9000-6C4F-B76876374485}"/>
              </a:ext>
            </a:extLst>
          </p:cNvPr>
          <p:cNvSpPr/>
          <p:nvPr/>
        </p:nvSpPr>
        <p:spPr>
          <a:xfrm>
            <a:off x="5115110" y="5080864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5" name="六角形 144">
            <a:extLst>
              <a:ext uri="{FF2B5EF4-FFF2-40B4-BE49-F238E27FC236}">
                <a16:creationId xmlns:a16="http://schemas.microsoft.com/office/drawing/2014/main" id="{78725C35-9188-322B-5B62-2BE8A55CC5E9}"/>
              </a:ext>
            </a:extLst>
          </p:cNvPr>
          <p:cNvSpPr/>
          <p:nvPr/>
        </p:nvSpPr>
        <p:spPr>
          <a:xfrm>
            <a:off x="5439150" y="4863130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6" name="六角形 145">
            <a:extLst>
              <a:ext uri="{FF2B5EF4-FFF2-40B4-BE49-F238E27FC236}">
                <a16:creationId xmlns:a16="http://schemas.microsoft.com/office/drawing/2014/main" id="{96586AFF-8B7E-CB55-61E9-97C4D28946A5}"/>
              </a:ext>
            </a:extLst>
          </p:cNvPr>
          <p:cNvSpPr/>
          <p:nvPr/>
        </p:nvSpPr>
        <p:spPr>
          <a:xfrm>
            <a:off x="5440414" y="5291857"/>
            <a:ext cx="432000" cy="43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47" name="図 146">
            <a:extLst>
              <a:ext uri="{FF2B5EF4-FFF2-40B4-BE49-F238E27FC236}">
                <a16:creationId xmlns:a16="http://schemas.microsoft.com/office/drawing/2014/main" id="{F58EF4D8-C878-5E81-3601-36B94773B1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580" y="5163121"/>
            <a:ext cx="465413" cy="250607"/>
          </a:xfrm>
          <a:prstGeom prst="rect">
            <a:avLst/>
          </a:prstGeom>
          <a:effectLst>
            <a:glow rad="88900">
              <a:schemeClr val="bg1"/>
            </a:glow>
          </a:effectLst>
        </p:spPr>
      </p:pic>
      <p:pic>
        <p:nvPicPr>
          <p:cNvPr id="148" name="図 147">
            <a:extLst>
              <a:ext uri="{FF2B5EF4-FFF2-40B4-BE49-F238E27FC236}">
                <a16:creationId xmlns:a16="http://schemas.microsoft.com/office/drawing/2014/main" id="{5166AF4C-6BC3-2253-AEB0-8D9A1CBBDC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54604" y="4125872"/>
            <a:ext cx="465413" cy="250607"/>
          </a:xfrm>
          <a:prstGeom prst="rect">
            <a:avLst/>
          </a:prstGeom>
          <a:effectLst>
            <a:glow rad="88900">
              <a:schemeClr val="bg1"/>
            </a:glow>
          </a:effectLst>
        </p:spPr>
      </p:pic>
      <p:pic>
        <p:nvPicPr>
          <p:cNvPr id="149" name="図 148">
            <a:extLst>
              <a:ext uri="{FF2B5EF4-FFF2-40B4-BE49-F238E27FC236}">
                <a16:creationId xmlns:a16="http://schemas.microsoft.com/office/drawing/2014/main" id="{C1953E28-E5AA-0BAD-2FAF-743FDA62D2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813893" y="4554874"/>
            <a:ext cx="465413" cy="250607"/>
          </a:xfrm>
          <a:prstGeom prst="rect">
            <a:avLst/>
          </a:prstGeom>
          <a:effectLst>
            <a:glow rad="88900">
              <a:schemeClr val="bg1"/>
            </a:glow>
          </a:effectLst>
        </p:spPr>
      </p:pic>
      <p:pic>
        <p:nvPicPr>
          <p:cNvPr id="150" name="図 149">
            <a:extLst>
              <a:ext uri="{FF2B5EF4-FFF2-40B4-BE49-F238E27FC236}">
                <a16:creationId xmlns:a16="http://schemas.microsoft.com/office/drawing/2014/main" id="{83B036FB-1A86-98F7-7C39-20DDF72244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3918" y="5207805"/>
            <a:ext cx="465413" cy="250607"/>
          </a:xfrm>
          <a:prstGeom prst="rect">
            <a:avLst/>
          </a:prstGeom>
          <a:effectLst>
            <a:glow rad="88900">
              <a:schemeClr val="bg1"/>
            </a:glow>
          </a:effectLst>
        </p:spPr>
      </p:pic>
      <p:sp>
        <p:nvSpPr>
          <p:cNvPr id="20" name="矢印: 下 19">
            <a:extLst>
              <a:ext uri="{FF2B5EF4-FFF2-40B4-BE49-F238E27FC236}">
                <a16:creationId xmlns:a16="http://schemas.microsoft.com/office/drawing/2014/main" id="{EB2B6F6C-D6D6-720E-A2F1-99D50C310C3F}"/>
              </a:ext>
            </a:extLst>
          </p:cNvPr>
          <p:cNvSpPr/>
          <p:nvPr/>
        </p:nvSpPr>
        <p:spPr>
          <a:xfrm rot="13054774">
            <a:off x="2563392" y="4036246"/>
            <a:ext cx="649559" cy="1544371"/>
          </a:xfrm>
          <a:prstGeom prst="downArrow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3" name="六角形 152">
            <a:extLst>
              <a:ext uri="{FF2B5EF4-FFF2-40B4-BE49-F238E27FC236}">
                <a16:creationId xmlns:a16="http://schemas.microsoft.com/office/drawing/2014/main" id="{21BB0521-7A24-1DE9-40BA-16497E025915}"/>
              </a:ext>
            </a:extLst>
          </p:cNvPr>
          <p:cNvSpPr/>
          <p:nvPr/>
        </p:nvSpPr>
        <p:spPr>
          <a:xfrm>
            <a:off x="1774274" y="5634044"/>
            <a:ext cx="612000" cy="612000"/>
          </a:xfrm>
          <a:prstGeom prst="hexagon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矢印: 上 11">
            <a:extLst>
              <a:ext uri="{FF2B5EF4-FFF2-40B4-BE49-F238E27FC236}">
                <a16:creationId xmlns:a16="http://schemas.microsoft.com/office/drawing/2014/main" id="{DC2EF08F-FB8F-BA75-57A1-F2F9F2033F7D}"/>
              </a:ext>
            </a:extLst>
          </p:cNvPr>
          <p:cNvSpPr/>
          <p:nvPr/>
        </p:nvSpPr>
        <p:spPr>
          <a:xfrm>
            <a:off x="1883777" y="5205401"/>
            <a:ext cx="388134" cy="429064"/>
          </a:xfrm>
          <a:prstGeom prst="up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矢印: 上 12">
            <a:extLst>
              <a:ext uri="{FF2B5EF4-FFF2-40B4-BE49-F238E27FC236}">
                <a16:creationId xmlns:a16="http://schemas.microsoft.com/office/drawing/2014/main" id="{477D81EC-EC1A-CA62-677E-60249B804014}"/>
              </a:ext>
            </a:extLst>
          </p:cNvPr>
          <p:cNvSpPr/>
          <p:nvPr/>
        </p:nvSpPr>
        <p:spPr>
          <a:xfrm rot="3600000">
            <a:off x="2306341" y="5461242"/>
            <a:ext cx="388134" cy="429064"/>
          </a:xfrm>
          <a:prstGeom prst="up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矢印: 上 13">
            <a:extLst>
              <a:ext uri="{FF2B5EF4-FFF2-40B4-BE49-F238E27FC236}">
                <a16:creationId xmlns:a16="http://schemas.microsoft.com/office/drawing/2014/main" id="{721E5D11-B36B-2EC7-04F1-A2D89B4A060F}"/>
              </a:ext>
            </a:extLst>
          </p:cNvPr>
          <p:cNvSpPr/>
          <p:nvPr/>
        </p:nvSpPr>
        <p:spPr>
          <a:xfrm rot="7200000">
            <a:off x="2308147" y="5971946"/>
            <a:ext cx="388134" cy="429064"/>
          </a:xfrm>
          <a:prstGeom prst="up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矢印: 上 14">
            <a:extLst>
              <a:ext uri="{FF2B5EF4-FFF2-40B4-BE49-F238E27FC236}">
                <a16:creationId xmlns:a16="http://schemas.microsoft.com/office/drawing/2014/main" id="{E45E2DEC-D9C5-5B74-BBB7-633D162C4165}"/>
              </a:ext>
            </a:extLst>
          </p:cNvPr>
          <p:cNvSpPr/>
          <p:nvPr/>
        </p:nvSpPr>
        <p:spPr>
          <a:xfrm rot="10800000">
            <a:off x="1883777" y="6253534"/>
            <a:ext cx="388134" cy="429064"/>
          </a:xfrm>
          <a:prstGeom prst="up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矢印: 上 15">
            <a:extLst>
              <a:ext uri="{FF2B5EF4-FFF2-40B4-BE49-F238E27FC236}">
                <a16:creationId xmlns:a16="http://schemas.microsoft.com/office/drawing/2014/main" id="{E8FA3E1F-E4BE-E051-0369-9C4387B4099D}"/>
              </a:ext>
            </a:extLst>
          </p:cNvPr>
          <p:cNvSpPr/>
          <p:nvPr/>
        </p:nvSpPr>
        <p:spPr>
          <a:xfrm rot="14400000">
            <a:off x="1475370" y="5965209"/>
            <a:ext cx="388134" cy="429064"/>
          </a:xfrm>
          <a:prstGeom prst="up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矢印: 上 16">
            <a:extLst>
              <a:ext uri="{FF2B5EF4-FFF2-40B4-BE49-F238E27FC236}">
                <a16:creationId xmlns:a16="http://schemas.microsoft.com/office/drawing/2014/main" id="{ADC2315F-DBDC-2367-2E2D-00CBCF0EED74}"/>
              </a:ext>
            </a:extLst>
          </p:cNvPr>
          <p:cNvSpPr/>
          <p:nvPr/>
        </p:nvSpPr>
        <p:spPr>
          <a:xfrm rot="18000000">
            <a:off x="1488275" y="5443132"/>
            <a:ext cx="388134" cy="429064"/>
          </a:xfrm>
          <a:prstGeom prst="up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54" name="図 153">
            <a:extLst>
              <a:ext uri="{FF2B5EF4-FFF2-40B4-BE49-F238E27FC236}">
                <a16:creationId xmlns:a16="http://schemas.microsoft.com/office/drawing/2014/main" id="{C3874B31-B4E0-E6A8-CE86-E6151A0ECB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745717" y="5528852"/>
            <a:ext cx="671906" cy="671906"/>
          </a:xfrm>
          <a:prstGeom prst="rect">
            <a:avLst/>
          </a:prstGeom>
          <a:effectLst>
            <a:glow rad="101600">
              <a:schemeClr val="bg1">
                <a:alpha val="90000"/>
              </a:schemeClr>
            </a:glow>
          </a:effectLst>
        </p:spPr>
      </p:pic>
      <p:pic>
        <p:nvPicPr>
          <p:cNvPr id="155" name="図 154">
            <a:extLst>
              <a:ext uri="{FF2B5EF4-FFF2-40B4-BE49-F238E27FC236}">
                <a16:creationId xmlns:a16="http://schemas.microsoft.com/office/drawing/2014/main" id="{390F3A0C-F3C6-7E45-9B8B-7D9A6B3381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939" y="2811796"/>
            <a:ext cx="465413" cy="250607"/>
          </a:xfrm>
          <a:prstGeom prst="rect">
            <a:avLst/>
          </a:prstGeom>
          <a:effectLst>
            <a:glow rad="88900">
              <a:schemeClr val="bg1"/>
            </a:glow>
          </a:effectLst>
        </p:spPr>
      </p:pic>
      <p:sp>
        <p:nvSpPr>
          <p:cNvPr id="156" name="楕円 155">
            <a:extLst>
              <a:ext uri="{FF2B5EF4-FFF2-40B4-BE49-F238E27FC236}">
                <a16:creationId xmlns:a16="http://schemas.microsoft.com/office/drawing/2014/main" id="{A8EECA16-840C-EAA2-A80C-AF8190F2C502}"/>
              </a:ext>
            </a:extLst>
          </p:cNvPr>
          <p:cNvSpPr/>
          <p:nvPr/>
        </p:nvSpPr>
        <p:spPr>
          <a:xfrm flipV="1">
            <a:off x="3701498" y="3271828"/>
            <a:ext cx="180000" cy="180000"/>
          </a:xfrm>
          <a:prstGeom prst="ellipse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57" name="図 156" descr="ゲームのリモコン&#10;&#10;低い精度で自動的に生成された説明">
            <a:extLst>
              <a:ext uri="{FF2B5EF4-FFF2-40B4-BE49-F238E27FC236}">
                <a16:creationId xmlns:a16="http://schemas.microsoft.com/office/drawing/2014/main" id="{EA97FABC-CF54-A97C-86C1-28A612134B1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174" y="1911028"/>
            <a:ext cx="4827266" cy="3653275"/>
          </a:xfrm>
          <a:prstGeom prst="rect">
            <a:avLst/>
          </a:prstGeom>
        </p:spPr>
      </p:pic>
      <p:sp>
        <p:nvSpPr>
          <p:cNvPr id="159" name="テキスト ボックス 158">
            <a:extLst>
              <a:ext uri="{FF2B5EF4-FFF2-40B4-BE49-F238E27FC236}">
                <a16:creationId xmlns:a16="http://schemas.microsoft.com/office/drawing/2014/main" id="{FD7A7A13-EE7C-4F34-2CA5-EE95C92A67B7}"/>
              </a:ext>
            </a:extLst>
          </p:cNvPr>
          <p:cNvSpPr txBox="1"/>
          <p:nvPr/>
        </p:nvSpPr>
        <p:spPr>
          <a:xfrm>
            <a:off x="10311606" y="5844629"/>
            <a:ext cx="18210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氷を破壊</a:t>
            </a:r>
            <a:endParaRPr kumimoji="1" lang="en-US" altLang="ja-JP" sz="3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166" name="テキスト ボックス 165">
            <a:extLst>
              <a:ext uri="{FF2B5EF4-FFF2-40B4-BE49-F238E27FC236}">
                <a16:creationId xmlns:a16="http://schemas.microsoft.com/office/drawing/2014/main" id="{7741278C-20E1-CA63-70A0-F89631DF6156}"/>
              </a:ext>
            </a:extLst>
          </p:cNvPr>
          <p:cNvSpPr txBox="1"/>
          <p:nvPr/>
        </p:nvSpPr>
        <p:spPr>
          <a:xfrm>
            <a:off x="9144079" y="98831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5400" dirty="0">
                <a:latin typeface="GN-キルゴUかなO" panose="02000600000000000000" pitchFamily="2" charset="-128"/>
                <a:ea typeface="GN-キルゴUかなO" panose="02000600000000000000" pitchFamily="2" charset="-128"/>
              </a:rPr>
              <a:t>操作</a:t>
            </a:r>
          </a:p>
        </p:txBody>
      </p:sp>
      <p:sp>
        <p:nvSpPr>
          <p:cNvPr id="6" name="矢印: 下 5">
            <a:extLst>
              <a:ext uri="{FF2B5EF4-FFF2-40B4-BE49-F238E27FC236}">
                <a16:creationId xmlns:a16="http://schemas.microsoft.com/office/drawing/2014/main" id="{9A64A9AC-8E70-E5E1-8D03-166B876A94ED}"/>
              </a:ext>
            </a:extLst>
          </p:cNvPr>
          <p:cNvSpPr/>
          <p:nvPr/>
        </p:nvSpPr>
        <p:spPr>
          <a:xfrm rot="2417913">
            <a:off x="3413121" y="848437"/>
            <a:ext cx="649559" cy="1559520"/>
          </a:xfrm>
          <a:prstGeom prst="downArrow">
            <a:avLst>
              <a:gd name="adj1" fmla="val 40862"/>
              <a:gd name="adj2" fmla="val 5000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8" name="矢印: 下 167">
            <a:extLst>
              <a:ext uri="{FF2B5EF4-FFF2-40B4-BE49-F238E27FC236}">
                <a16:creationId xmlns:a16="http://schemas.microsoft.com/office/drawing/2014/main" id="{78C1063F-9481-482A-C1AB-6E5F88490B00}"/>
              </a:ext>
            </a:extLst>
          </p:cNvPr>
          <p:cNvSpPr/>
          <p:nvPr/>
        </p:nvSpPr>
        <p:spPr>
          <a:xfrm>
            <a:off x="8718535" y="1628197"/>
            <a:ext cx="542393" cy="1446721"/>
          </a:xfrm>
          <a:prstGeom prst="downArrow">
            <a:avLst>
              <a:gd name="adj1" fmla="val 31477"/>
              <a:gd name="adj2" fmla="val 63282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9" name="テキスト ボックス 168">
            <a:extLst>
              <a:ext uri="{FF2B5EF4-FFF2-40B4-BE49-F238E27FC236}">
                <a16:creationId xmlns:a16="http://schemas.microsoft.com/office/drawing/2014/main" id="{B92DDA4F-06DB-5F3B-A9E9-9C7883E47671}"/>
              </a:ext>
            </a:extLst>
          </p:cNvPr>
          <p:cNvSpPr txBox="1"/>
          <p:nvPr/>
        </p:nvSpPr>
        <p:spPr>
          <a:xfrm>
            <a:off x="8083224" y="1043422"/>
            <a:ext cx="18456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方向転換</a:t>
            </a:r>
            <a:endParaRPr kumimoji="1" lang="en-US" altLang="ja-JP" sz="3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170" name="矢印: 下 169">
            <a:extLst>
              <a:ext uri="{FF2B5EF4-FFF2-40B4-BE49-F238E27FC236}">
                <a16:creationId xmlns:a16="http://schemas.microsoft.com/office/drawing/2014/main" id="{6CB4358C-A94D-BA0D-5BA8-4C084D05ADE4}"/>
              </a:ext>
            </a:extLst>
          </p:cNvPr>
          <p:cNvSpPr/>
          <p:nvPr/>
        </p:nvSpPr>
        <p:spPr>
          <a:xfrm>
            <a:off x="10869554" y="2334167"/>
            <a:ext cx="542393" cy="682112"/>
          </a:xfrm>
          <a:prstGeom prst="downArrow">
            <a:avLst>
              <a:gd name="adj1" fmla="val 31477"/>
              <a:gd name="adj2" fmla="val 63282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1" name="テキスト ボックス 170">
            <a:extLst>
              <a:ext uri="{FF2B5EF4-FFF2-40B4-BE49-F238E27FC236}">
                <a16:creationId xmlns:a16="http://schemas.microsoft.com/office/drawing/2014/main" id="{D16BEBB7-0035-1AC0-1C79-D5C06C909F1C}"/>
              </a:ext>
            </a:extLst>
          </p:cNvPr>
          <p:cNvSpPr txBox="1"/>
          <p:nvPr/>
        </p:nvSpPr>
        <p:spPr>
          <a:xfrm>
            <a:off x="10470116" y="1724827"/>
            <a:ext cx="15040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杭打ち</a:t>
            </a:r>
            <a:endParaRPr kumimoji="1" lang="ja-JP" altLang="en-US" sz="2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172" name="矢印: 下 171">
            <a:extLst>
              <a:ext uri="{FF2B5EF4-FFF2-40B4-BE49-F238E27FC236}">
                <a16:creationId xmlns:a16="http://schemas.microsoft.com/office/drawing/2014/main" id="{92E957D1-B58C-C7C4-87E2-0D5C0ACB6D27}"/>
              </a:ext>
            </a:extLst>
          </p:cNvPr>
          <p:cNvSpPr/>
          <p:nvPr/>
        </p:nvSpPr>
        <p:spPr>
          <a:xfrm rot="12465718">
            <a:off x="10430043" y="3629502"/>
            <a:ext cx="542393" cy="1738163"/>
          </a:xfrm>
          <a:prstGeom prst="downArrow">
            <a:avLst>
              <a:gd name="adj1" fmla="val 31477"/>
              <a:gd name="adj2" fmla="val 63282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3" name="テキスト ボックス 172">
            <a:extLst>
              <a:ext uri="{FF2B5EF4-FFF2-40B4-BE49-F238E27FC236}">
                <a16:creationId xmlns:a16="http://schemas.microsoft.com/office/drawing/2014/main" id="{C07518C4-6C86-63F6-E4BB-372A1330D527}"/>
              </a:ext>
            </a:extLst>
          </p:cNvPr>
          <p:cNvSpPr txBox="1"/>
          <p:nvPr/>
        </p:nvSpPr>
        <p:spPr>
          <a:xfrm>
            <a:off x="8627083" y="5201600"/>
            <a:ext cx="18304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ジャンプ</a:t>
            </a:r>
          </a:p>
        </p:txBody>
      </p:sp>
      <p:sp>
        <p:nvSpPr>
          <p:cNvPr id="174" name="矢印: 下 173">
            <a:extLst>
              <a:ext uri="{FF2B5EF4-FFF2-40B4-BE49-F238E27FC236}">
                <a16:creationId xmlns:a16="http://schemas.microsoft.com/office/drawing/2014/main" id="{07279AC6-6A7A-5743-C402-26513D0D1AE6}"/>
              </a:ext>
            </a:extLst>
          </p:cNvPr>
          <p:cNvSpPr/>
          <p:nvPr/>
        </p:nvSpPr>
        <p:spPr>
          <a:xfrm rot="10800000">
            <a:off x="11165844" y="3488501"/>
            <a:ext cx="542393" cy="2415906"/>
          </a:xfrm>
          <a:prstGeom prst="downArrow">
            <a:avLst>
              <a:gd name="adj1" fmla="val 31477"/>
              <a:gd name="adj2" fmla="val 63282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5" name="楕円 174">
            <a:extLst>
              <a:ext uri="{FF2B5EF4-FFF2-40B4-BE49-F238E27FC236}">
                <a16:creationId xmlns:a16="http://schemas.microsoft.com/office/drawing/2014/main" id="{F7D5A9E3-4542-97FE-8E53-B31C0714DAA4}"/>
              </a:ext>
            </a:extLst>
          </p:cNvPr>
          <p:cNvSpPr/>
          <p:nvPr/>
        </p:nvSpPr>
        <p:spPr>
          <a:xfrm>
            <a:off x="2863875" y="2228340"/>
            <a:ext cx="565779" cy="57217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7" name="六角形 86">
            <a:extLst>
              <a:ext uri="{FF2B5EF4-FFF2-40B4-BE49-F238E27FC236}">
                <a16:creationId xmlns:a16="http://schemas.microsoft.com/office/drawing/2014/main" id="{103DEFC6-EBFA-7F55-A7F6-AF2B9BECB12B}"/>
              </a:ext>
            </a:extLst>
          </p:cNvPr>
          <p:cNvSpPr/>
          <p:nvPr/>
        </p:nvSpPr>
        <p:spPr>
          <a:xfrm>
            <a:off x="3590614" y="4015842"/>
            <a:ext cx="432000" cy="432000"/>
          </a:xfrm>
          <a:prstGeom prst="hexagon">
            <a:avLst/>
          </a:prstGeom>
          <a:solidFill>
            <a:schemeClr val="accent2">
              <a:lumMod val="60000"/>
              <a:lumOff val="40000"/>
            </a:schemeClr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8" name="六角形 87">
            <a:extLst>
              <a:ext uri="{FF2B5EF4-FFF2-40B4-BE49-F238E27FC236}">
                <a16:creationId xmlns:a16="http://schemas.microsoft.com/office/drawing/2014/main" id="{A44D3CB6-DBB1-1A6D-0536-B258F3C32705}"/>
              </a:ext>
            </a:extLst>
          </p:cNvPr>
          <p:cNvSpPr/>
          <p:nvPr/>
        </p:nvSpPr>
        <p:spPr>
          <a:xfrm>
            <a:off x="3590614" y="4447618"/>
            <a:ext cx="432000" cy="432000"/>
          </a:xfrm>
          <a:prstGeom prst="hexagon">
            <a:avLst/>
          </a:prstGeom>
          <a:solidFill>
            <a:schemeClr val="accent2">
              <a:lumMod val="60000"/>
              <a:lumOff val="40000"/>
            </a:schemeClr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5" name="六角形 104">
            <a:extLst>
              <a:ext uri="{FF2B5EF4-FFF2-40B4-BE49-F238E27FC236}">
                <a16:creationId xmlns:a16="http://schemas.microsoft.com/office/drawing/2014/main" id="{1425FB66-01BE-CAFD-CDEF-B8A1C7A674F6}"/>
              </a:ext>
            </a:extLst>
          </p:cNvPr>
          <p:cNvSpPr/>
          <p:nvPr/>
        </p:nvSpPr>
        <p:spPr>
          <a:xfrm>
            <a:off x="3906409" y="4205066"/>
            <a:ext cx="432000" cy="432000"/>
          </a:xfrm>
          <a:prstGeom prst="hexagon">
            <a:avLst/>
          </a:prstGeom>
          <a:solidFill>
            <a:schemeClr val="accent2">
              <a:lumMod val="60000"/>
              <a:lumOff val="40000"/>
            </a:schemeClr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6" name="六角形 105">
            <a:extLst>
              <a:ext uri="{FF2B5EF4-FFF2-40B4-BE49-F238E27FC236}">
                <a16:creationId xmlns:a16="http://schemas.microsoft.com/office/drawing/2014/main" id="{1BA97AE9-70DF-7F7E-9DC5-D29A0A20003F}"/>
              </a:ext>
            </a:extLst>
          </p:cNvPr>
          <p:cNvSpPr/>
          <p:nvPr/>
        </p:nvSpPr>
        <p:spPr>
          <a:xfrm>
            <a:off x="3267199" y="4244175"/>
            <a:ext cx="432000" cy="432000"/>
          </a:xfrm>
          <a:prstGeom prst="hexagon">
            <a:avLst/>
          </a:prstGeom>
          <a:solidFill>
            <a:schemeClr val="accent2">
              <a:lumMod val="60000"/>
              <a:lumOff val="40000"/>
            </a:schemeClr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42" name="図 141">
            <a:extLst>
              <a:ext uri="{FF2B5EF4-FFF2-40B4-BE49-F238E27FC236}">
                <a16:creationId xmlns:a16="http://schemas.microsoft.com/office/drawing/2014/main" id="{D54A54AB-B96D-3FDD-7839-7CF08A7796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5092" y="3883204"/>
            <a:ext cx="465413" cy="250607"/>
          </a:xfrm>
          <a:prstGeom prst="rect">
            <a:avLst/>
          </a:prstGeom>
          <a:effectLst>
            <a:glow rad="88900">
              <a:schemeClr val="bg1"/>
            </a:glow>
          </a:effectLst>
        </p:spPr>
      </p:pic>
      <p:pic>
        <p:nvPicPr>
          <p:cNvPr id="45" name="図 44">
            <a:extLst>
              <a:ext uri="{FF2B5EF4-FFF2-40B4-BE49-F238E27FC236}">
                <a16:creationId xmlns:a16="http://schemas.microsoft.com/office/drawing/2014/main" id="{BA32613C-8A25-2C3A-C4FE-FF4008605E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268591" y="3724340"/>
            <a:ext cx="444689" cy="444689"/>
          </a:xfrm>
          <a:prstGeom prst="rect">
            <a:avLst/>
          </a:prstGeom>
          <a:effectLst>
            <a:glow rad="101600">
              <a:schemeClr val="bg1">
                <a:alpha val="9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553804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4916141-F588-F7E5-0819-D8495B4F7F99}"/>
              </a:ext>
            </a:extLst>
          </p:cNvPr>
          <p:cNvSpPr txBox="1"/>
          <p:nvPr/>
        </p:nvSpPr>
        <p:spPr>
          <a:xfrm>
            <a:off x="0" y="0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800" dirty="0">
                <a:latin typeface="GN-キルゴUかなO" panose="02000600000000000000" pitchFamily="2" charset="-128"/>
                <a:ea typeface="GN-キルゴUかなO" panose="02000600000000000000" pitchFamily="2" charset="-128"/>
              </a:rPr>
              <a:t>遊びの内容</a:t>
            </a:r>
            <a:endParaRPr kumimoji="1" lang="en-US" altLang="ja-JP" sz="4800" dirty="0">
              <a:latin typeface="GN-キルゴUかなO" panose="02000600000000000000" pitchFamily="2" charset="-128"/>
              <a:ea typeface="GN-キルゴUかなO" panose="02000600000000000000" pitchFamily="2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832E1AF-DE7C-40E3-2CEE-F27BBC6BF94B}"/>
              </a:ext>
            </a:extLst>
          </p:cNvPr>
          <p:cNvSpPr txBox="1"/>
          <p:nvPr/>
        </p:nvSpPr>
        <p:spPr>
          <a:xfrm>
            <a:off x="5633737" y="5836822"/>
            <a:ext cx="67846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dirty="0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  <a:effectLst>
                  <a:glow rad="177800">
                    <a:schemeClr val="accent2">
                      <a:alpha val="40000"/>
                    </a:scheme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敵を一定数流せば</a:t>
            </a:r>
            <a:r>
              <a:rPr kumimoji="1" lang="ja-JP" altLang="en-US" sz="5400" dirty="0">
                <a:ln>
                  <a:solidFill>
                    <a:schemeClr val="bg1"/>
                  </a:solidFill>
                </a:ln>
                <a:solidFill>
                  <a:schemeClr val="accent1"/>
                </a:solidFill>
                <a:effectLst>
                  <a:glow rad="177800">
                    <a:schemeClr val="accent2">
                      <a:alpha val="40000"/>
                    </a:scheme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勝利</a:t>
            </a:r>
            <a:r>
              <a:rPr lang="ja-JP" altLang="en-US" sz="5400" dirty="0">
                <a:ln>
                  <a:solidFill>
                    <a:schemeClr val="bg1"/>
                  </a:solidFill>
                </a:ln>
                <a:solidFill>
                  <a:schemeClr val="accent1"/>
                </a:solidFill>
                <a:effectLst>
                  <a:glow rad="177800">
                    <a:schemeClr val="accent2">
                      <a:alpha val="40000"/>
                    </a:scheme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！</a:t>
            </a:r>
            <a:endParaRPr kumimoji="1" lang="ja-JP" altLang="en-US" sz="4800" dirty="0">
              <a:ln>
                <a:solidFill>
                  <a:schemeClr val="bg1"/>
                </a:solidFill>
              </a:ln>
              <a:effectLst>
                <a:glow rad="177800">
                  <a:schemeClr val="accent2">
                    <a:alpha val="40000"/>
                  </a:schemeClr>
                </a:glo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grpSp>
        <p:nvGrpSpPr>
          <p:cNvPr id="268" name="グループ化 267">
            <a:extLst>
              <a:ext uri="{FF2B5EF4-FFF2-40B4-BE49-F238E27FC236}">
                <a16:creationId xmlns:a16="http://schemas.microsoft.com/office/drawing/2014/main" id="{C27D47AB-0436-8EB7-FEA1-65BCE2CE407D}"/>
              </a:ext>
            </a:extLst>
          </p:cNvPr>
          <p:cNvGrpSpPr/>
          <p:nvPr/>
        </p:nvGrpSpPr>
        <p:grpSpPr>
          <a:xfrm>
            <a:off x="49049" y="727927"/>
            <a:ext cx="2269445" cy="2880161"/>
            <a:chOff x="49049" y="727927"/>
            <a:chExt cx="2269445" cy="2880161"/>
          </a:xfrm>
        </p:grpSpPr>
        <p:sp>
          <p:nvSpPr>
            <p:cNvPr id="2" name="六角形 1">
              <a:extLst>
                <a:ext uri="{FF2B5EF4-FFF2-40B4-BE49-F238E27FC236}">
                  <a16:creationId xmlns:a16="http://schemas.microsoft.com/office/drawing/2014/main" id="{8DD1FF2C-C511-D464-914E-F53C88994FB6}"/>
                </a:ext>
              </a:extLst>
            </p:cNvPr>
            <p:cNvSpPr/>
            <p:nvPr/>
          </p:nvSpPr>
          <p:spPr>
            <a:xfrm>
              <a:off x="767728" y="727927"/>
              <a:ext cx="864000" cy="720000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六角形 14">
              <a:extLst>
                <a:ext uri="{FF2B5EF4-FFF2-40B4-BE49-F238E27FC236}">
                  <a16:creationId xmlns:a16="http://schemas.microsoft.com/office/drawing/2014/main" id="{5DBACD9C-9678-36DA-3EA2-E66B5DDA1723}"/>
                </a:ext>
              </a:extLst>
            </p:cNvPr>
            <p:cNvSpPr/>
            <p:nvPr/>
          </p:nvSpPr>
          <p:spPr>
            <a:xfrm>
              <a:off x="89840" y="1084117"/>
              <a:ext cx="864000" cy="720000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六角形 15">
              <a:extLst>
                <a:ext uri="{FF2B5EF4-FFF2-40B4-BE49-F238E27FC236}">
                  <a16:creationId xmlns:a16="http://schemas.microsoft.com/office/drawing/2014/main" id="{2DA79065-4ED7-C5BB-F834-F4A7C13E7D60}"/>
                </a:ext>
              </a:extLst>
            </p:cNvPr>
            <p:cNvSpPr/>
            <p:nvPr/>
          </p:nvSpPr>
          <p:spPr>
            <a:xfrm>
              <a:off x="1450504" y="1087927"/>
              <a:ext cx="864000" cy="720000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六角形 16">
              <a:extLst>
                <a:ext uri="{FF2B5EF4-FFF2-40B4-BE49-F238E27FC236}">
                  <a16:creationId xmlns:a16="http://schemas.microsoft.com/office/drawing/2014/main" id="{81E26DFA-71AA-B64F-E4AB-7A2F415E5D88}"/>
                </a:ext>
              </a:extLst>
            </p:cNvPr>
            <p:cNvSpPr/>
            <p:nvPr/>
          </p:nvSpPr>
          <p:spPr>
            <a:xfrm>
              <a:off x="86165" y="1804117"/>
              <a:ext cx="864000" cy="720000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六角形 17">
              <a:extLst>
                <a:ext uri="{FF2B5EF4-FFF2-40B4-BE49-F238E27FC236}">
                  <a16:creationId xmlns:a16="http://schemas.microsoft.com/office/drawing/2014/main" id="{40ED8B07-2ED6-7615-6CF5-9DE38BDB8175}"/>
                </a:ext>
              </a:extLst>
            </p:cNvPr>
            <p:cNvSpPr/>
            <p:nvPr/>
          </p:nvSpPr>
          <p:spPr>
            <a:xfrm>
              <a:off x="1454494" y="1804117"/>
              <a:ext cx="864000" cy="720000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六角形 19">
              <a:extLst>
                <a:ext uri="{FF2B5EF4-FFF2-40B4-BE49-F238E27FC236}">
                  <a16:creationId xmlns:a16="http://schemas.microsoft.com/office/drawing/2014/main" id="{BBA98329-2F76-7943-3722-58A7F07A109E}"/>
                </a:ext>
              </a:extLst>
            </p:cNvPr>
            <p:cNvSpPr/>
            <p:nvPr/>
          </p:nvSpPr>
          <p:spPr>
            <a:xfrm>
              <a:off x="86165" y="2525402"/>
              <a:ext cx="864000" cy="720000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六角形 20">
              <a:extLst>
                <a:ext uri="{FF2B5EF4-FFF2-40B4-BE49-F238E27FC236}">
                  <a16:creationId xmlns:a16="http://schemas.microsoft.com/office/drawing/2014/main" id="{EDBD4E75-A5C7-31B0-602D-C4A277CD556B}"/>
                </a:ext>
              </a:extLst>
            </p:cNvPr>
            <p:cNvSpPr/>
            <p:nvPr/>
          </p:nvSpPr>
          <p:spPr>
            <a:xfrm>
              <a:off x="1446874" y="2525402"/>
              <a:ext cx="864000" cy="720000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六角形 21">
              <a:extLst>
                <a:ext uri="{FF2B5EF4-FFF2-40B4-BE49-F238E27FC236}">
                  <a16:creationId xmlns:a16="http://schemas.microsoft.com/office/drawing/2014/main" id="{092B524B-F8AA-973C-1BDA-467F9BA44DDA}"/>
                </a:ext>
              </a:extLst>
            </p:cNvPr>
            <p:cNvSpPr/>
            <p:nvPr/>
          </p:nvSpPr>
          <p:spPr>
            <a:xfrm>
              <a:off x="767728" y="2888088"/>
              <a:ext cx="864000" cy="720000"/>
            </a:xfrm>
            <a:prstGeom prst="hexagon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27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95CF5723-D39E-F006-C2B8-A4CC22AAE114}"/>
                </a:ext>
              </a:extLst>
            </p:cNvPr>
            <p:cNvGrpSpPr/>
            <p:nvPr/>
          </p:nvGrpSpPr>
          <p:grpSpPr>
            <a:xfrm>
              <a:off x="49049" y="1777643"/>
              <a:ext cx="957714" cy="830997"/>
              <a:chOff x="1895693" y="2166367"/>
              <a:chExt cx="1265900" cy="1178997"/>
            </a:xfrm>
          </p:grpSpPr>
          <p:pic>
            <p:nvPicPr>
              <p:cNvPr id="24" name="図 23" descr="黒い背景に白い文字がある&#10;&#10;中程度の精度で自動的に生成された説明">
                <a:extLst>
                  <a:ext uri="{FF2B5EF4-FFF2-40B4-BE49-F238E27FC236}">
                    <a16:creationId xmlns:a16="http://schemas.microsoft.com/office/drawing/2014/main" id="{5EE852CE-6717-7357-71C4-CCB31946740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65" t="27007" r="26648" b="16938"/>
              <a:stretch/>
            </p:blipFill>
            <p:spPr>
              <a:xfrm>
                <a:off x="1916665" y="2169791"/>
                <a:ext cx="1217556" cy="1110561"/>
              </a:xfrm>
              <a:prstGeom prst="rect">
                <a:avLst/>
              </a:prstGeom>
            </p:spPr>
          </p:pic>
          <p:pic>
            <p:nvPicPr>
              <p:cNvPr id="25" name="図 24" descr="黒い背景に白い文字がある&#10;&#10;中程度の精度で自動的に生成された説明">
                <a:extLst>
                  <a:ext uri="{FF2B5EF4-FFF2-40B4-BE49-F238E27FC236}">
                    <a16:creationId xmlns:a16="http://schemas.microsoft.com/office/drawing/2014/main" id="{31CD2DD1-7FC4-647F-DB23-402E700F72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438" t="16879" r="26190" b="14415"/>
              <a:stretch/>
            </p:blipFill>
            <p:spPr>
              <a:xfrm rot="6407052">
                <a:off x="1939144" y="2122916"/>
                <a:ext cx="1178997" cy="1265900"/>
              </a:xfrm>
              <a:prstGeom prst="rect">
                <a:avLst/>
              </a:prstGeom>
            </p:spPr>
          </p:pic>
        </p:grpSp>
        <p:sp>
          <p:nvSpPr>
            <p:cNvPr id="89" name="矢印: 下 88">
              <a:extLst>
                <a:ext uri="{FF2B5EF4-FFF2-40B4-BE49-F238E27FC236}">
                  <a16:creationId xmlns:a16="http://schemas.microsoft.com/office/drawing/2014/main" id="{A58281D4-62D7-EC4C-92EB-918ADD86D993}"/>
                </a:ext>
              </a:extLst>
            </p:cNvPr>
            <p:cNvSpPr/>
            <p:nvPr/>
          </p:nvSpPr>
          <p:spPr>
            <a:xfrm rot="10800000">
              <a:off x="304222" y="2255232"/>
              <a:ext cx="439084" cy="475327"/>
            </a:xfrm>
            <a:prstGeom prst="downArrow">
              <a:avLst>
                <a:gd name="adj1" fmla="val 40862"/>
                <a:gd name="adj2" fmla="val 50000"/>
              </a:avLst>
            </a:prstGeom>
            <a:solidFill>
              <a:srgbClr val="FF0000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49" name="図 48">
              <a:extLst>
                <a:ext uri="{FF2B5EF4-FFF2-40B4-BE49-F238E27FC236}">
                  <a16:creationId xmlns:a16="http://schemas.microsoft.com/office/drawing/2014/main" id="{0FA1B81A-4288-95EE-29AE-D9C307358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447" y="2431217"/>
              <a:ext cx="755526" cy="755526"/>
            </a:xfrm>
            <a:prstGeom prst="rect">
              <a:avLst/>
            </a:prstGeom>
            <a:effectLst>
              <a:glow rad="127000">
                <a:schemeClr val="tx1">
                  <a:alpha val="40000"/>
                </a:schemeClr>
              </a:glow>
            </a:effectLst>
          </p:spPr>
        </p:pic>
        <p:pic>
          <p:nvPicPr>
            <p:cNvPr id="59" name="図 58">
              <a:extLst>
                <a:ext uri="{FF2B5EF4-FFF2-40B4-BE49-F238E27FC236}">
                  <a16:creationId xmlns:a16="http://schemas.microsoft.com/office/drawing/2014/main" id="{8659EB75-5897-D5B9-E529-6CC3BA4247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9039" y="1209610"/>
              <a:ext cx="794471" cy="427792"/>
            </a:xfrm>
            <a:prstGeom prst="rect">
              <a:avLst/>
            </a:prstGeom>
            <a:effectLst>
              <a:glow rad="127000">
                <a:schemeClr val="tx1">
                  <a:alpha val="40000"/>
                </a:schemeClr>
              </a:glow>
            </a:effectLst>
          </p:spPr>
        </p:pic>
        <p:pic>
          <p:nvPicPr>
            <p:cNvPr id="26" name="図 25">
              <a:extLst>
                <a:ext uri="{FF2B5EF4-FFF2-40B4-BE49-F238E27FC236}">
                  <a16:creationId xmlns:a16="http://schemas.microsoft.com/office/drawing/2014/main" id="{5F0D5FA1-B89F-A978-66C6-89B34D7D8B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448538" y="2604710"/>
              <a:ext cx="794471" cy="427792"/>
            </a:xfrm>
            <a:prstGeom prst="rect">
              <a:avLst/>
            </a:prstGeom>
            <a:effectLst>
              <a:glow rad="127000">
                <a:schemeClr val="tx1">
                  <a:alpha val="40000"/>
                </a:schemeClr>
              </a:glow>
            </a:effectLst>
          </p:spPr>
        </p:pic>
      </p:grpSp>
      <p:sp>
        <p:nvSpPr>
          <p:cNvPr id="69" name="矢印: 左 68">
            <a:extLst>
              <a:ext uri="{FF2B5EF4-FFF2-40B4-BE49-F238E27FC236}">
                <a16:creationId xmlns:a16="http://schemas.microsoft.com/office/drawing/2014/main" id="{67936F56-7DE4-0FA0-A06E-E35EEEDFC820}"/>
              </a:ext>
            </a:extLst>
          </p:cNvPr>
          <p:cNvSpPr/>
          <p:nvPr/>
        </p:nvSpPr>
        <p:spPr>
          <a:xfrm rot="10800000">
            <a:off x="2107985" y="1482563"/>
            <a:ext cx="1988550" cy="770268"/>
          </a:xfrm>
          <a:prstGeom prst="lef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71" name="グループ化 270">
            <a:extLst>
              <a:ext uri="{FF2B5EF4-FFF2-40B4-BE49-F238E27FC236}">
                <a16:creationId xmlns:a16="http://schemas.microsoft.com/office/drawing/2014/main" id="{7A1BFC1E-1E1A-3CA3-13F6-ECA94F1984FF}"/>
              </a:ext>
            </a:extLst>
          </p:cNvPr>
          <p:cNvGrpSpPr/>
          <p:nvPr/>
        </p:nvGrpSpPr>
        <p:grpSpPr>
          <a:xfrm>
            <a:off x="3980994" y="79860"/>
            <a:ext cx="2232329" cy="2880161"/>
            <a:chOff x="2900150" y="3873419"/>
            <a:chExt cx="2232329" cy="2880161"/>
          </a:xfrm>
        </p:grpSpPr>
        <p:grpSp>
          <p:nvGrpSpPr>
            <p:cNvPr id="115" name="グループ化 114">
              <a:extLst>
                <a:ext uri="{FF2B5EF4-FFF2-40B4-BE49-F238E27FC236}">
                  <a16:creationId xmlns:a16="http://schemas.microsoft.com/office/drawing/2014/main" id="{9B8C8474-DF61-64F3-8A90-8A2278E49A20}"/>
                </a:ext>
              </a:extLst>
            </p:cNvPr>
            <p:cNvGrpSpPr/>
            <p:nvPr/>
          </p:nvGrpSpPr>
          <p:grpSpPr>
            <a:xfrm>
              <a:off x="3031646" y="5007366"/>
              <a:ext cx="721884" cy="613587"/>
              <a:chOff x="5128225" y="4396945"/>
              <a:chExt cx="856004" cy="786671"/>
            </a:xfrm>
          </p:grpSpPr>
          <p:sp>
            <p:nvSpPr>
              <p:cNvPr id="136" name="台形 135">
                <a:extLst>
                  <a:ext uri="{FF2B5EF4-FFF2-40B4-BE49-F238E27FC236}">
                    <a16:creationId xmlns:a16="http://schemas.microsoft.com/office/drawing/2014/main" id="{C78DE19B-4914-ABF6-5342-2F805E5B26F8}"/>
                  </a:ext>
                </a:extLst>
              </p:cNvPr>
              <p:cNvSpPr/>
              <p:nvPr/>
            </p:nvSpPr>
            <p:spPr>
              <a:xfrm rot="19470844">
                <a:off x="5481250" y="4658245"/>
                <a:ext cx="200702" cy="142472"/>
              </a:xfrm>
              <a:prstGeom prst="trapezoid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2" name="台形 141">
                <a:extLst>
                  <a:ext uri="{FF2B5EF4-FFF2-40B4-BE49-F238E27FC236}">
                    <a16:creationId xmlns:a16="http://schemas.microsoft.com/office/drawing/2014/main" id="{07648B3D-0E0C-7CEB-960D-011A6EBD7BF8}"/>
                  </a:ext>
                </a:extLst>
              </p:cNvPr>
              <p:cNvSpPr/>
              <p:nvPr/>
            </p:nvSpPr>
            <p:spPr>
              <a:xfrm rot="3457662">
                <a:off x="5111342" y="4439449"/>
                <a:ext cx="290876" cy="205868"/>
              </a:xfrm>
              <a:prstGeom prst="trapezoid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3" name="台形 142">
                <a:extLst>
                  <a:ext uri="{FF2B5EF4-FFF2-40B4-BE49-F238E27FC236}">
                    <a16:creationId xmlns:a16="http://schemas.microsoft.com/office/drawing/2014/main" id="{4708E7F1-98C2-D932-C47F-F94EC4A6BFEC}"/>
                  </a:ext>
                </a:extLst>
              </p:cNvPr>
              <p:cNvSpPr/>
              <p:nvPr/>
            </p:nvSpPr>
            <p:spPr>
              <a:xfrm rot="19334386">
                <a:off x="5128225" y="4861194"/>
                <a:ext cx="288219" cy="216964"/>
              </a:xfrm>
              <a:prstGeom prst="trapezoid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4" name="二等辺三角形 143">
                <a:extLst>
                  <a:ext uri="{FF2B5EF4-FFF2-40B4-BE49-F238E27FC236}">
                    <a16:creationId xmlns:a16="http://schemas.microsoft.com/office/drawing/2014/main" id="{17375412-B9EE-52CD-69DE-397BE868A644}"/>
                  </a:ext>
                </a:extLst>
              </p:cNvPr>
              <p:cNvSpPr/>
              <p:nvPr/>
            </p:nvSpPr>
            <p:spPr>
              <a:xfrm rot="19854210">
                <a:off x="5413202" y="4948248"/>
                <a:ext cx="286747" cy="235368"/>
              </a:xfrm>
              <a:prstGeom prst="triangl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5" name="二等辺三角形 144">
                <a:extLst>
                  <a:ext uri="{FF2B5EF4-FFF2-40B4-BE49-F238E27FC236}">
                    <a16:creationId xmlns:a16="http://schemas.microsoft.com/office/drawing/2014/main" id="{E9B4EB00-2D16-6394-44AE-5BC6BD155BEE}"/>
                  </a:ext>
                </a:extLst>
              </p:cNvPr>
              <p:cNvSpPr/>
              <p:nvPr/>
            </p:nvSpPr>
            <p:spPr>
              <a:xfrm rot="2824161">
                <a:off x="5768289" y="4757312"/>
                <a:ext cx="190904" cy="240976"/>
              </a:xfrm>
              <a:prstGeom prst="triangl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7" name="二等辺三角形 146">
                <a:extLst>
                  <a:ext uri="{FF2B5EF4-FFF2-40B4-BE49-F238E27FC236}">
                    <a16:creationId xmlns:a16="http://schemas.microsoft.com/office/drawing/2014/main" id="{1CCE9318-7A5F-B838-A787-A23C557E676E}"/>
                  </a:ext>
                </a:extLst>
              </p:cNvPr>
              <p:cNvSpPr/>
              <p:nvPr/>
            </p:nvSpPr>
            <p:spPr>
              <a:xfrm rot="8072408">
                <a:off x="5686064" y="4442555"/>
                <a:ext cx="189160" cy="243197"/>
              </a:xfrm>
              <a:prstGeom prst="triangl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34" name="六角形 33">
              <a:extLst>
                <a:ext uri="{FF2B5EF4-FFF2-40B4-BE49-F238E27FC236}">
                  <a16:creationId xmlns:a16="http://schemas.microsoft.com/office/drawing/2014/main" id="{85775645-9FF2-96B4-A080-9CFE73DE0D7F}"/>
                </a:ext>
              </a:extLst>
            </p:cNvPr>
            <p:cNvSpPr/>
            <p:nvPr/>
          </p:nvSpPr>
          <p:spPr>
            <a:xfrm>
              <a:off x="3581713" y="3873419"/>
              <a:ext cx="864000" cy="720000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六角形 34">
              <a:extLst>
                <a:ext uri="{FF2B5EF4-FFF2-40B4-BE49-F238E27FC236}">
                  <a16:creationId xmlns:a16="http://schemas.microsoft.com/office/drawing/2014/main" id="{CD45C9C5-4686-2C4C-2759-35D26E517BB6}"/>
                </a:ext>
              </a:extLst>
            </p:cNvPr>
            <p:cNvSpPr/>
            <p:nvPr/>
          </p:nvSpPr>
          <p:spPr>
            <a:xfrm>
              <a:off x="2903825" y="4229609"/>
              <a:ext cx="864000" cy="720000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六角形 35">
              <a:extLst>
                <a:ext uri="{FF2B5EF4-FFF2-40B4-BE49-F238E27FC236}">
                  <a16:creationId xmlns:a16="http://schemas.microsoft.com/office/drawing/2014/main" id="{488309FD-E38E-46EC-D4D4-7CCA3EA80390}"/>
                </a:ext>
              </a:extLst>
            </p:cNvPr>
            <p:cNvSpPr/>
            <p:nvPr/>
          </p:nvSpPr>
          <p:spPr>
            <a:xfrm>
              <a:off x="4264489" y="4233419"/>
              <a:ext cx="864000" cy="720000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8" name="六角形 37">
              <a:extLst>
                <a:ext uri="{FF2B5EF4-FFF2-40B4-BE49-F238E27FC236}">
                  <a16:creationId xmlns:a16="http://schemas.microsoft.com/office/drawing/2014/main" id="{2C396D04-5B46-BAA0-9394-E92C20C9B11D}"/>
                </a:ext>
              </a:extLst>
            </p:cNvPr>
            <p:cNvSpPr/>
            <p:nvPr/>
          </p:nvSpPr>
          <p:spPr>
            <a:xfrm>
              <a:off x="4268479" y="4949609"/>
              <a:ext cx="864000" cy="720000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六角形 43">
              <a:extLst>
                <a:ext uri="{FF2B5EF4-FFF2-40B4-BE49-F238E27FC236}">
                  <a16:creationId xmlns:a16="http://schemas.microsoft.com/office/drawing/2014/main" id="{3D504648-B76A-12C3-13B2-4876805B8C70}"/>
                </a:ext>
              </a:extLst>
            </p:cNvPr>
            <p:cNvSpPr/>
            <p:nvPr/>
          </p:nvSpPr>
          <p:spPr>
            <a:xfrm>
              <a:off x="2900150" y="5670894"/>
              <a:ext cx="864000" cy="720000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六角形 44">
              <a:extLst>
                <a:ext uri="{FF2B5EF4-FFF2-40B4-BE49-F238E27FC236}">
                  <a16:creationId xmlns:a16="http://schemas.microsoft.com/office/drawing/2014/main" id="{D2509948-B7B0-D089-C998-5A100DE9221B}"/>
                </a:ext>
              </a:extLst>
            </p:cNvPr>
            <p:cNvSpPr/>
            <p:nvPr/>
          </p:nvSpPr>
          <p:spPr>
            <a:xfrm>
              <a:off x="4260859" y="5670894"/>
              <a:ext cx="864000" cy="720000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六角形 45">
              <a:extLst>
                <a:ext uri="{FF2B5EF4-FFF2-40B4-BE49-F238E27FC236}">
                  <a16:creationId xmlns:a16="http://schemas.microsoft.com/office/drawing/2014/main" id="{8853D0C7-86B5-7490-2F3B-C9AADCADAFE1}"/>
                </a:ext>
              </a:extLst>
            </p:cNvPr>
            <p:cNvSpPr/>
            <p:nvPr/>
          </p:nvSpPr>
          <p:spPr>
            <a:xfrm>
              <a:off x="3581713" y="6033580"/>
              <a:ext cx="864000" cy="720000"/>
            </a:xfrm>
            <a:prstGeom prst="hexagon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27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1" name="矢印: 下 50">
              <a:extLst>
                <a:ext uri="{FF2B5EF4-FFF2-40B4-BE49-F238E27FC236}">
                  <a16:creationId xmlns:a16="http://schemas.microsoft.com/office/drawing/2014/main" id="{991241EC-C37F-6C89-8AFB-EBD315411A38}"/>
                </a:ext>
              </a:extLst>
            </p:cNvPr>
            <p:cNvSpPr/>
            <p:nvPr/>
          </p:nvSpPr>
          <p:spPr>
            <a:xfrm rot="3779807">
              <a:off x="4111599" y="5975280"/>
              <a:ext cx="439084" cy="475327"/>
            </a:xfrm>
            <a:prstGeom prst="downArrow">
              <a:avLst>
                <a:gd name="adj1" fmla="val 40862"/>
                <a:gd name="adj2" fmla="val 50000"/>
              </a:avLst>
            </a:prstGeom>
            <a:solidFill>
              <a:srgbClr val="FF0000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52" name="図 51">
              <a:extLst>
                <a:ext uri="{FF2B5EF4-FFF2-40B4-BE49-F238E27FC236}">
                  <a16:creationId xmlns:a16="http://schemas.microsoft.com/office/drawing/2014/main" id="{EE4F54C8-CE8F-8A5F-C44D-0F905C39A8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3587" y="5625217"/>
              <a:ext cx="755526" cy="755526"/>
            </a:xfrm>
            <a:prstGeom prst="rect">
              <a:avLst/>
            </a:prstGeom>
            <a:effectLst>
              <a:glow rad="127000">
                <a:schemeClr val="tx1">
                  <a:alpha val="40000"/>
                </a:schemeClr>
              </a:glow>
            </a:effectLst>
          </p:spPr>
        </p:pic>
        <p:pic>
          <p:nvPicPr>
            <p:cNvPr id="53" name="図 52">
              <a:extLst>
                <a:ext uri="{FF2B5EF4-FFF2-40B4-BE49-F238E27FC236}">
                  <a16:creationId xmlns:a16="http://schemas.microsoft.com/office/drawing/2014/main" id="{F429DD49-8732-AF01-6CE6-6EC5297489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588931" y="3974088"/>
              <a:ext cx="794471" cy="427792"/>
            </a:xfrm>
            <a:prstGeom prst="rect">
              <a:avLst/>
            </a:prstGeom>
            <a:effectLst>
              <a:glow rad="127000">
                <a:schemeClr val="tx1">
                  <a:alpha val="40000"/>
                </a:schemeClr>
              </a:glow>
            </a:effectLst>
          </p:spPr>
        </p:pic>
        <p:pic>
          <p:nvPicPr>
            <p:cNvPr id="54" name="図 53">
              <a:extLst>
                <a:ext uri="{FF2B5EF4-FFF2-40B4-BE49-F238E27FC236}">
                  <a16:creationId xmlns:a16="http://schemas.microsoft.com/office/drawing/2014/main" id="{6EE3BC08-178C-54E5-9A95-7A9E2E10D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900150" y="5774524"/>
              <a:ext cx="794471" cy="427792"/>
            </a:xfrm>
            <a:prstGeom prst="rect">
              <a:avLst/>
            </a:prstGeom>
            <a:effectLst>
              <a:glow rad="127000">
                <a:schemeClr val="tx1">
                  <a:alpha val="40000"/>
                </a:schemeClr>
              </a:glow>
            </a:effectLst>
          </p:spPr>
        </p:pic>
        <p:grpSp>
          <p:nvGrpSpPr>
            <p:cNvPr id="72" name="グループ化 71">
              <a:extLst>
                <a:ext uri="{FF2B5EF4-FFF2-40B4-BE49-F238E27FC236}">
                  <a16:creationId xmlns:a16="http://schemas.microsoft.com/office/drawing/2014/main" id="{406B55A8-EBC7-1C5C-5C51-BD140C3421C4}"/>
                </a:ext>
              </a:extLst>
            </p:cNvPr>
            <p:cNvGrpSpPr/>
            <p:nvPr/>
          </p:nvGrpSpPr>
          <p:grpSpPr>
            <a:xfrm>
              <a:off x="3738564" y="6102472"/>
              <a:ext cx="566653" cy="566653"/>
              <a:chOff x="5069723" y="3041435"/>
              <a:chExt cx="566653" cy="566653"/>
            </a:xfrm>
            <a:effectLst>
              <a:glow rad="190500">
                <a:schemeClr val="bg1">
                  <a:alpha val="80000"/>
                </a:schemeClr>
              </a:glow>
            </a:effectLst>
          </p:grpSpPr>
          <p:sp>
            <p:nvSpPr>
              <p:cNvPr id="70" name="正方形/長方形 69">
                <a:extLst>
                  <a:ext uri="{FF2B5EF4-FFF2-40B4-BE49-F238E27FC236}">
                    <a16:creationId xmlns:a16="http://schemas.microsoft.com/office/drawing/2014/main" id="{D405ED31-4801-6267-C968-B3674164A4EC}"/>
                  </a:ext>
                </a:extLst>
              </p:cNvPr>
              <p:cNvSpPr/>
              <p:nvPr/>
            </p:nvSpPr>
            <p:spPr>
              <a:xfrm rot="2700000">
                <a:off x="5303520" y="3041435"/>
                <a:ext cx="99060" cy="566653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effectLst>
                    <a:glow rad="139700">
                      <a:schemeClr val="bg1">
                        <a:alpha val="85000"/>
                      </a:schemeClr>
                    </a:glow>
                  </a:effectLst>
                </a:endParaRPr>
              </a:p>
            </p:txBody>
          </p:sp>
          <p:sp>
            <p:nvSpPr>
              <p:cNvPr id="71" name="正方形/長方形 70">
                <a:extLst>
                  <a:ext uri="{FF2B5EF4-FFF2-40B4-BE49-F238E27FC236}">
                    <a16:creationId xmlns:a16="http://schemas.microsoft.com/office/drawing/2014/main" id="{A3732846-49B4-9AC0-749C-ADECE8D6DD78}"/>
                  </a:ext>
                </a:extLst>
              </p:cNvPr>
              <p:cNvSpPr/>
              <p:nvPr/>
            </p:nvSpPr>
            <p:spPr>
              <a:xfrm rot="-2700000">
                <a:off x="5303520" y="3041435"/>
                <a:ext cx="99060" cy="566653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effectLst>
                    <a:glow rad="139700">
                      <a:schemeClr val="bg1">
                        <a:alpha val="85000"/>
                      </a:schemeClr>
                    </a:glow>
                  </a:effectLst>
                </a:endParaRPr>
              </a:p>
            </p:txBody>
          </p:sp>
        </p:grpSp>
      </p:grpSp>
      <p:sp>
        <p:nvSpPr>
          <p:cNvPr id="73" name="矢印: 左 72">
            <a:extLst>
              <a:ext uri="{FF2B5EF4-FFF2-40B4-BE49-F238E27FC236}">
                <a16:creationId xmlns:a16="http://schemas.microsoft.com/office/drawing/2014/main" id="{D75FAFEC-FA4A-F1A4-59BC-C918D2D6D27E}"/>
              </a:ext>
            </a:extLst>
          </p:cNvPr>
          <p:cNvSpPr/>
          <p:nvPr/>
        </p:nvSpPr>
        <p:spPr>
          <a:xfrm rot="9462058">
            <a:off x="4233394" y="2590898"/>
            <a:ext cx="645476" cy="447718"/>
          </a:xfrm>
          <a:prstGeom prst="lef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5" name="タイトル 1">
            <a:extLst>
              <a:ext uri="{FF2B5EF4-FFF2-40B4-BE49-F238E27FC236}">
                <a16:creationId xmlns:a16="http://schemas.microsoft.com/office/drawing/2014/main" id="{D147ABEE-E903-CF34-8743-F2FA03FD8DC4}"/>
              </a:ext>
            </a:extLst>
          </p:cNvPr>
          <p:cNvSpPr txBox="1">
            <a:spLocks/>
          </p:cNvSpPr>
          <p:nvPr/>
        </p:nvSpPr>
        <p:spPr>
          <a:xfrm>
            <a:off x="1309318" y="2937111"/>
            <a:ext cx="3877036" cy="9872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200" dirty="0">
                <a:ln>
                  <a:solidFill>
                    <a:schemeClr val="bg1"/>
                  </a:solidFill>
                </a:ln>
                <a:effectLst>
                  <a:glow rad="190500">
                    <a:schemeClr val="accent2">
                      <a:lumMod val="75000"/>
                      <a:alpha val="65000"/>
                    </a:scheme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大地のブロックは</a:t>
            </a:r>
            <a:endParaRPr lang="en-US" altLang="ja-JP" sz="3200" dirty="0">
              <a:ln>
                <a:solidFill>
                  <a:schemeClr val="bg1"/>
                </a:solidFill>
              </a:ln>
              <a:effectLst>
                <a:glow rad="190500">
                  <a:schemeClr val="accent2">
                    <a:lumMod val="75000"/>
                    <a:alpha val="65000"/>
                  </a:schemeClr>
                </a:glo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lang="ja-JP" altLang="en-US" sz="3200" dirty="0">
                <a:ln>
                  <a:solidFill>
                    <a:schemeClr val="bg1"/>
                  </a:solidFill>
                </a:ln>
                <a:effectLst>
                  <a:glow rad="190500">
                    <a:schemeClr val="accent2">
                      <a:lumMod val="75000"/>
                      <a:alpha val="65000"/>
                    </a:scheme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削れない</a:t>
            </a:r>
          </a:p>
        </p:txBody>
      </p:sp>
      <p:grpSp>
        <p:nvGrpSpPr>
          <p:cNvPr id="269" name="グループ化 268">
            <a:extLst>
              <a:ext uri="{FF2B5EF4-FFF2-40B4-BE49-F238E27FC236}">
                <a16:creationId xmlns:a16="http://schemas.microsoft.com/office/drawing/2014/main" id="{C0F40AA1-F135-4543-9254-8432EADB2D4C}"/>
              </a:ext>
            </a:extLst>
          </p:cNvPr>
          <p:cNvGrpSpPr/>
          <p:nvPr/>
        </p:nvGrpSpPr>
        <p:grpSpPr>
          <a:xfrm>
            <a:off x="615754" y="702644"/>
            <a:ext cx="3414406" cy="1129093"/>
            <a:chOff x="615754" y="702644"/>
            <a:chExt cx="3414406" cy="1129093"/>
          </a:xfrm>
        </p:grpSpPr>
        <p:sp>
          <p:nvSpPr>
            <p:cNvPr id="27" name="矢印: 左 26">
              <a:extLst>
                <a:ext uri="{FF2B5EF4-FFF2-40B4-BE49-F238E27FC236}">
                  <a16:creationId xmlns:a16="http://schemas.microsoft.com/office/drawing/2014/main" id="{19564288-29E5-4F71-81CF-44618A3C6D29}"/>
                </a:ext>
              </a:extLst>
            </p:cNvPr>
            <p:cNvSpPr/>
            <p:nvPr/>
          </p:nvSpPr>
          <p:spPr>
            <a:xfrm rot="19052534">
              <a:off x="615754" y="1507155"/>
              <a:ext cx="1309539" cy="324582"/>
            </a:xfrm>
            <a:prstGeom prst="lef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7" name="タイトル 1">
              <a:extLst>
                <a:ext uri="{FF2B5EF4-FFF2-40B4-BE49-F238E27FC236}">
                  <a16:creationId xmlns:a16="http://schemas.microsoft.com/office/drawing/2014/main" id="{1635F2BD-A59A-7686-433D-5163A3EAA6D1}"/>
                </a:ext>
              </a:extLst>
            </p:cNvPr>
            <p:cNvSpPr txBox="1">
              <a:spLocks/>
            </p:cNvSpPr>
            <p:nvPr/>
          </p:nvSpPr>
          <p:spPr>
            <a:xfrm>
              <a:off x="883437" y="702644"/>
              <a:ext cx="3146723" cy="98725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ja-JP" altLang="en-US" sz="3200" dirty="0">
                  <a:ln>
                    <a:solidFill>
                      <a:schemeClr val="bg1"/>
                    </a:solidFill>
                  </a:ln>
                  <a:effectLst>
                    <a:glow rad="190500">
                      <a:schemeClr val="accent1">
                        <a:lumMod val="40000"/>
                        <a:lumOff val="60000"/>
                        <a:alpha val="75000"/>
                      </a:schemeClr>
                    </a:glow>
                  </a:effectLst>
                  <a:latin typeface="HG創英角ｺﾞｼｯｸUB" panose="020B0909000000000000" pitchFamily="49" charset="-128"/>
                  <a:ea typeface="HG創英角ｺﾞｼｯｸUB" panose="020B0909000000000000" pitchFamily="49" charset="-128"/>
                </a:rPr>
                <a:t>目の前の流氷を削れる！</a:t>
              </a:r>
            </a:p>
          </p:txBody>
        </p:sp>
      </p:grpSp>
      <p:sp>
        <p:nvSpPr>
          <p:cNvPr id="114" name="矢印: 左 113">
            <a:extLst>
              <a:ext uri="{FF2B5EF4-FFF2-40B4-BE49-F238E27FC236}">
                <a16:creationId xmlns:a16="http://schemas.microsoft.com/office/drawing/2014/main" id="{3785F893-1AB2-5E11-EA84-02CCA7843CDA}"/>
              </a:ext>
            </a:extLst>
          </p:cNvPr>
          <p:cNvSpPr/>
          <p:nvPr/>
        </p:nvSpPr>
        <p:spPr>
          <a:xfrm rot="10800000">
            <a:off x="6023221" y="337443"/>
            <a:ext cx="1740738" cy="770268"/>
          </a:xfrm>
          <a:prstGeom prst="lef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9" name="矢印: 左 248">
            <a:extLst>
              <a:ext uri="{FF2B5EF4-FFF2-40B4-BE49-F238E27FC236}">
                <a16:creationId xmlns:a16="http://schemas.microsoft.com/office/drawing/2014/main" id="{B6EA317E-8574-F94B-0906-5ED06995657C}"/>
              </a:ext>
            </a:extLst>
          </p:cNvPr>
          <p:cNvSpPr/>
          <p:nvPr/>
        </p:nvSpPr>
        <p:spPr>
          <a:xfrm rot="19795995">
            <a:off x="5032589" y="3002275"/>
            <a:ext cx="3167310" cy="770268"/>
          </a:xfrm>
          <a:prstGeom prst="lef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75" name="グループ化 274">
            <a:extLst>
              <a:ext uri="{FF2B5EF4-FFF2-40B4-BE49-F238E27FC236}">
                <a16:creationId xmlns:a16="http://schemas.microsoft.com/office/drawing/2014/main" id="{CF634165-6607-9162-9566-D866241E5B9B}"/>
              </a:ext>
            </a:extLst>
          </p:cNvPr>
          <p:cNvGrpSpPr/>
          <p:nvPr/>
        </p:nvGrpSpPr>
        <p:grpSpPr>
          <a:xfrm>
            <a:off x="3249778" y="3844691"/>
            <a:ext cx="4997610" cy="2876732"/>
            <a:chOff x="6503510" y="3083578"/>
            <a:chExt cx="4997610" cy="2876732"/>
          </a:xfrm>
        </p:grpSpPr>
        <p:sp>
          <p:nvSpPr>
            <p:cNvPr id="233" name="六角形 232">
              <a:extLst>
                <a:ext uri="{FF2B5EF4-FFF2-40B4-BE49-F238E27FC236}">
                  <a16:creationId xmlns:a16="http://schemas.microsoft.com/office/drawing/2014/main" id="{2D570104-7847-747C-A335-59455A7CC4C8}"/>
                </a:ext>
              </a:extLst>
            </p:cNvPr>
            <p:cNvSpPr/>
            <p:nvPr/>
          </p:nvSpPr>
          <p:spPr>
            <a:xfrm>
              <a:off x="7209330" y="3083578"/>
              <a:ext cx="864000" cy="720000"/>
            </a:xfrm>
            <a:prstGeom prst="hexagon">
              <a:avLst/>
            </a:prstGeom>
            <a:noFill/>
            <a:ln w="12700"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4" name="六角形 233">
              <a:extLst>
                <a:ext uri="{FF2B5EF4-FFF2-40B4-BE49-F238E27FC236}">
                  <a16:creationId xmlns:a16="http://schemas.microsoft.com/office/drawing/2014/main" id="{72D44DF8-BA7B-E8DC-8343-FF654A9A6F18}"/>
                </a:ext>
              </a:extLst>
            </p:cNvPr>
            <p:cNvSpPr/>
            <p:nvPr/>
          </p:nvSpPr>
          <p:spPr>
            <a:xfrm>
              <a:off x="6519250" y="3428338"/>
              <a:ext cx="864000" cy="720000"/>
            </a:xfrm>
            <a:prstGeom prst="hexagon">
              <a:avLst/>
            </a:prstGeom>
            <a:noFill/>
            <a:ln w="12700"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5" name="六角形 234">
              <a:extLst>
                <a:ext uri="{FF2B5EF4-FFF2-40B4-BE49-F238E27FC236}">
                  <a16:creationId xmlns:a16="http://schemas.microsoft.com/office/drawing/2014/main" id="{595AE40F-FEBF-C0AC-607E-994BAD43CE42}"/>
                </a:ext>
              </a:extLst>
            </p:cNvPr>
            <p:cNvSpPr/>
            <p:nvPr/>
          </p:nvSpPr>
          <p:spPr>
            <a:xfrm>
              <a:off x="7893122" y="3446118"/>
              <a:ext cx="864000" cy="720000"/>
            </a:xfrm>
            <a:prstGeom prst="hexagon">
              <a:avLst/>
            </a:prstGeom>
            <a:noFill/>
            <a:ln w="12700"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6" name="六角形 235">
              <a:extLst>
                <a:ext uri="{FF2B5EF4-FFF2-40B4-BE49-F238E27FC236}">
                  <a16:creationId xmlns:a16="http://schemas.microsoft.com/office/drawing/2014/main" id="{F1D2F01B-5544-A8FC-5245-E1192F737111}"/>
                </a:ext>
              </a:extLst>
            </p:cNvPr>
            <p:cNvSpPr/>
            <p:nvPr/>
          </p:nvSpPr>
          <p:spPr>
            <a:xfrm>
              <a:off x="6509098" y="4148338"/>
              <a:ext cx="864000" cy="720000"/>
            </a:xfrm>
            <a:prstGeom prst="hexagon">
              <a:avLst/>
            </a:prstGeom>
            <a:noFill/>
            <a:ln w="12700"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7" name="六角形 236">
              <a:extLst>
                <a:ext uri="{FF2B5EF4-FFF2-40B4-BE49-F238E27FC236}">
                  <a16:creationId xmlns:a16="http://schemas.microsoft.com/office/drawing/2014/main" id="{BB568382-AC92-8578-41E8-9CB400C371D2}"/>
                </a:ext>
              </a:extLst>
            </p:cNvPr>
            <p:cNvSpPr/>
            <p:nvPr/>
          </p:nvSpPr>
          <p:spPr>
            <a:xfrm>
              <a:off x="7879586" y="4167769"/>
              <a:ext cx="864000" cy="720000"/>
            </a:xfrm>
            <a:prstGeom prst="hexagon">
              <a:avLst/>
            </a:prstGeom>
            <a:noFill/>
            <a:ln w="12700"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8" name="六角形 237">
              <a:extLst>
                <a:ext uri="{FF2B5EF4-FFF2-40B4-BE49-F238E27FC236}">
                  <a16:creationId xmlns:a16="http://schemas.microsoft.com/office/drawing/2014/main" id="{7DC3AB26-BBE7-CA43-2C97-6CD0D1031AC3}"/>
                </a:ext>
              </a:extLst>
            </p:cNvPr>
            <p:cNvSpPr/>
            <p:nvPr/>
          </p:nvSpPr>
          <p:spPr>
            <a:xfrm>
              <a:off x="6503510" y="4868988"/>
              <a:ext cx="864000" cy="720000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9" name="六角形 238">
              <a:extLst>
                <a:ext uri="{FF2B5EF4-FFF2-40B4-BE49-F238E27FC236}">
                  <a16:creationId xmlns:a16="http://schemas.microsoft.com/office/drawing/2014/main" id="{33DFB37C-C82D-2199-F407-C4C777EFCAD8}"/>
                </a:ext>
              </a:extLst>
            </p:cNvPr>
            <p:cNvSpPr/>
            <p:nvPr/>
          </p:nvSpPr>
          <p:spPr>
            <a:xfrm>
              <a:off x="7880983" y="4886514"/>
              <a:ext cx="864000" cy="720000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0" name="六角形 239">
              <a:extLst>
                <a:ext uri="{FF2B5EF4-FFF2-40B4-BE49-F238E27FC236}">
                  <a16:creationId xmlns:a16="http://schemas.microsoft.com/office/drawing/2014/main" id="{B1C84230-6B84-2FDD-6053-7A9324E9501D}"/>
                </a:ext>
              </a:extLst>
            </p:cNvPr>
            <p:cNvSpPr/>
            <p:nvPr/>
          </p:nvSpPr>
          <p:spPr>
            <a:xfrm>
              <a:off x="7189645" y="5240310"/>
              <a:ext cx="864000" cy="720000"/>
            </a:xfrm>
            <a:prstGeom prst="hexagon">
              <a:avLst/>
            </a:prstGeom>
            <a:solidFill>
              <a:schemeClr val="accent2">
                <a:lumMod val="75000"/>
              </a:schemeClr>
            </a:solidFill>
            <a:ln w="127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245" name="図 244">
              <a:extLst>
                <a:ext uri="{FF2B5EF4-FFF2-40B4-BE49-F238E27FC236}">
                  <a16:creationId xmlns:a16="http://schemas.microsoft.com/office/drawing/2014/main" id="{ADC70955-A68A-1220-EB0E-13781C08E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7359" y="4713885"/>
              <a:ext cx="755526" cy="755526"/>
            </a:xfrm>
            <a:prstGeom prst="rect">
              <a:avLst/>
            </a:prstGeom>
            <a:effectLst>
              <a:glow rad="127000">
                <a:schemeClr val="tx1">
                  <a:alpha val="40000"/>
                </a:schemeClr>
              </a:glow>
            </a:effectLst>
          </p:spPr>
        </p:pic>
        <p:pic>
          <p:nvPicPr>
            <p:cNvPr id="247" name="図 246">
              <a:extLst>
                <a:ext uri="{FF2B5EF4-FFF2-40B4-BE49-F238E27FC236}">
                  <a16:creationId xmlns:a16="http://schemas.microsoft.com/office/drawing/2014/main" id="{86CF75A3-B8CA-94D0-CA39-8474E59D4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738621" flipH="1">
              <a:off x="7139370" y="5401424"/>
              <a:ext cx="794471" cy="427792"/>
            </a:xfrm>
            <a:prstGeom prst="rect">
              <a:avLst/>
            </a:prstGeom>
            <a:effectLst>
              <a:glow rad="127000">
                <a:schemeClr val="tx1">
                  <a:alpha val="40000"/>
                </a:schemeClr>
              </a:glow>
            </a:effectLst>
          </p:spPr>
        </p:pic>
        <p:sp>
          <p:nvSpPr>
            <p:cNvPr id="250" name="六角形 249">
              <a:extLst>
                <a:ext uri="{FF2B5EF4-FFF2-40B4-BE49-F238E27FC236}">
                  <a16:creationId xmlns:a16="http://schemas.microsoft.com/office/drawing/2014/main" id="{843D04E6-4741-8ACF-C040-E9B918FFE120}"/>
                </a:ext>
              </a:extLst>
            </p:cNvPr>
            <p:cNvSpPr/>
            <p:nvPr/>
          </p:nvSpPr>
          <p:spPr>
            <a:xfrm>
              <a:off x="9245160" y="3102930"/>
              <a:ext cx="864000" cy="720000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1" name="六角形 250">
              <a:extLst>
                <a:ext uri="{FF2B5EF4-FFF2-40B4-BE49-F238E27FC236}">
                  <a16:creationId xmlns:a16="http://schemas.microsoft.com/office/drawing/2014/main" id="{81C3618A-9C29-6E2D-2313-6C346898FFC0}"/>
                </a:ext>
              </a:extLst>
            </p:cNvPr>
            <p:cNvSpPr/>
            <p:nvPr/>
          </p:nvSpPr>
          <p:spPr>
            <a:xfrm>
              <a:off x="9249150" y="3819120"/>
              <a:ext cx="864000" cy="720000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2" name="六角形 251">
              <a:extLst>
                <a:ext uri="{FF2B5EF4-FFF2-40B4-BE49-F238E27FC236}">
                  <a16:creationId xmlns:a16="http://schemas.microsoft.com/office/drawing/2014/main" id="{842B784E-CC71-B96C-F3C1-F6BD90B479C3}"/>
                </a:ext>
              </a:extLst>
            </p:cNvPr>
            <p:cNvSpPr/>
            <p:nvPr/>
          </p:nvSpPr>
          <p:spPr>
            <a:xfrm>
              <a:off x="9934004" y="3459120"/>
              <a:ext cx="864000" cy="720000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53" name="直線コネクタ 252">
              <a:extLst>
                <a:ext uri="{FF2B5EF4-FFF2-40B4-BE49-F238E27FC236}">
                  <a16:creationId xmlns:a16="http://schemas.microsoft.com/office/drawing/2014/main" id="{E1B07DA3-2B04-B563-84D6-29C3D3091340}"/>
                </a:ext>
              </a:extLst>
            </p:cNvPr>
            <p:cNvCxnSpPr>
              <a:cxnSpLocks/>
            </p:cNvCxnSpPr>
            <p:nvPr/>
          </p:nvCxnSpPr>
          <p:spPr>
            <a:xfrm>
              <a:off x="10787844" y="4025256"/>
              <a:ext cx="71327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直線コネクタ 253">
              <a:extLst>
                <a:ext uri="{FF2B5EF4-FFF2-40B4-BE49-F238E27FC236}">
                  <a16:creationId xmlns:a16="http://schemas.microsoft.com/office/drawing/2014/main" id="{7E5AD32A-5AE9-9633-7248-E5B6DECDCEEA}"/>
                </a:ext>
              </a:extLst>
            </p:cNvPr>
            <p:cNvCxnSpPr>
              <a:cxnSpLocks/>
            </p:cNvCxnSpPr>
            <p:nvPr/>
          </p:nvCxnSpPr>
          <p:spPr>
            <a:xfrm>
              <a:off x="10189341" y="4263147"/>
              <a:ext cx="803403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直線コネクタ 254">
              <a:extLst>
                <a:ext uri="{FF2B5EF4-FFF2-40B4-BE49-F238E27FC236}">
                  <a16:creationId xmlns:a16="http://schemas.microsoft.com/office/drawing/2014/main" id="{D8A4C8D4-9201-DCFD-7D50-2CED94901D7C}"/>
                </a:ext>
              </a:extLst>
            </p:cNvPr>
            <p:cNvCxnSpPr>
              <a:cxnSpLocks/>
            </p:cNvCxnSpPr>
            <p:nvPr/>
          </p:nvCxnSpPr>
          <p:spPr>
            <a:xfrm>
              <a:off x="10262351" y="3408018"/>
              <a:ext cx="872738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直線コネクタ 255">
              <a:extLst>
                <a:ext uri="{FF2B5EF4-FFF2-40B4-BE49-F238E27FC236}">
                  <a16:creationId xmlns:a16="http://schemas.microsoft.com/office/drawing/2014/main" id="{DD30AA11-5024-5A4A-D49D-A78D8AC1B394}"/>
                </a:ext>
              </a:extLst>
            </p:cNvPr>
            <p:cNvCxnSpPr>
              <a:cxnSpLocks/>
            </p:cNvCxnSpPr>
            <p:nvPr/>
          </p:nvCxnSpPr>
          <p:spPr>
            <a:xfrm>
              <a:off x="10808164" y="3672974"/>
              <a:ext cx="53342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直線コネクタ 256">
              <a:extLst>
                <a:ext uri="{FF2B5EF4-FFF2-40B4-BE49-F238E27FC236}">
                  <a16:creationId xmlns:a16="http://schemas.microsoft.com/office/drawing/2014/main" id="{B64F54FA-18E3-9EB0-C2BB-4C4C723B7385}"/>
                </a:ext>
              </a:extLst>
            </p:cNvPr>
            <p:cNvCxnSpPr>
              <a:cxnSpLocks/>
            </p:cNvCxnSpPr>
            <p:nvPr/>
          </p:nvCxnSpPr>
          <p:spPr>
            <a:xfrm>
              <a:off x="10034964" y="3178598"/>
              <a:ext cx="95778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直線コネクタ 259">
              <a:extLst>
                <a:ext uri="{FF2B5EF4-FFF2-40B4-BE49-F238E27FC236}">
                  <a16:creationId xmlns:a16="http://schemas.microsoft.com/office/drawing/2014/main" id="{FB319AF5-8BC0-EEEB-1B31-AE24172D3616}"/>
                </a:ext>
              </a:extLst>
            </p:cNvPr>
            <p:cNvCxnSpPr>
              <a:cxnSpLocks/>
            </p:cNvCxnSpPr>
            <p:nvPr/>
          </p:nvCxnSpPr>
          <p:spPr>
            <a:xfrm>
              <a:off x="10071512" y="4484902"/>
              <a:ext cx="71633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タイトル 1">
            <a:extLst>
              <a:ext uri="{FF2B5EF4-FFF2-40B4-BE49-F238E27FC236}">
                <a16:creationId xmlns:a16="http://schemas.microsoft.com/office/drawing/2014/main" id="{E4ACA19A-7B92-C0B2-7D54-23F8DE1CAB1F}"/>
              </a:ext>
            </a:extLst>
          </p:cNvPr>
          <p:cNvSpPr txBox="1">
            <a:spLocks/>
          </p:cNvSpPr>
          <p:nvPr/>
        </p:nvSpPr>
        <p:spPr>
          <a:xfrm>
            <a:off x="-38225" y="5090934"/>
            <a:ext cx="6021743" cy="67913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4000" dirty="0">
                <a:ln>
                  <a:solidFill>
                    <a:schemeClr val="bg1"/>
                  </a:solidFill>
                </a:ln>
                <a:effectLst>
                  <a:glow rad="190500">
                    <a:schemeClr val="accent1">
                      <a:lumMod val="40000"/>
                      <a:lumOff val="60000"/>
                      <a:alpha val="75000"/>
                    </a:scheme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足場が増えにくくなり不利に</a:t>
            </a:r>
            <a:r>
              <a:rPr lang="en-US" altLang="ja-JP" sz="4000" dirty="0">
                <a:ln>
                  <a:solidFill>
                    <a:schemeClr val="bg1"/>
                  </a:solidFill>
                </a:ln>
                <a:effectLst>
                  <a:glow rad="190500">
                    <a:schemeClr val="accent1">
                      <a:lumMod val="40000"/>
                      <a:lumOff val="60000"/>
                      <a:alpha val="75000"/>
                    </a:scheme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…</a:t>
            </a:r>
            <a:endParaRPr lang="ja-JP" altLang="en-US" sz="4000" dirty="0">
              <a:ln>
                <a:solidFill>
                  <a:schemeClr val="bg1"/>
                </a:solidFill>
              </a:ln>
              <a:effectLst>
                <a:glow rad="190500">
                  <a:schemeClr val="accent1">
                    <a:lumMod val="40000"/>
                    <a:lumOff val="60000"/>
                    <a:alpha val="75000"/>
                  </a:schemeClr>
                </a:glo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262" name="矢印: 左 261">
            <a:extLst>
              <a:ext uri="{FF2B5EF4-FFF2-40B4-BE49-F238E27FC236}">
                <a16:creationId xmlns:a16="http://schemas.microsoft.com/office/drawing/2014/main" id="{2A83C0CC-46BF-E531-C0A6-EF2AB295B040}"/>
              </a:ext>
            </a:extLst>
          </p:cNvPr>
          <p:cNvSpPr/>
          <p:nvPr/>
        </p:nvSpPr>
        <p:spPr>
          <a:xfrm rot="11508450">
            <a:off x="7806205" y="4568834"/>
            <a:ext cx="1097884" cy="770268"/>
          </a:xfrm>
          <a:prstGeom prst="lef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3" name="六角形 262">
            <a:extLst>
              <a:ext uri="{FF2B5EF4-FFF2-40B4-BE49-F238E27FC236}">
                <a16:creationId xmlns:a16="http://schemas.microsoft.com/office/drawing/2014/main" id="{E0343F1F-9FC5-1AE4-80BB-DEB9625919C6}"/>
              </a:ext>
            </a:extLst>
          </p:cNvPr>
          <p:cNvSpPr/>
          <p:nvPr/>
        </p:nvSpPr>
        <p:spPr>
          <a:xfrm>
            <a:off x="8976189" y="4554484"/>
            <a:ext cx="936000" cy="828000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4" name="六角形 263">
            <a:extLst>
              <a:ext uri="{FF2B5EF4-FFF2-40B4-BE49-F238E27FC236}">
                <a16:creationId xmlns:a16="http://schemas.microsoft.com/office/drawing/2014/main" id="{5DF37577-7876-16BE-2998-A479899037EC}"/>
              </a:ext>
            </a:extLst>
          </p:cNvPr>
          <p:cNvSpPr/>
          <p:nvPr/>
        </p:nvSpPr>
        <p:spPr>
          <a:xfrm>
            <a:off x="10434991" y="4554484"/>
            <a:ext cx="936000" cy="828000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5" name="六角形 264">
            <a:extLst>
              <a:ext uri="{FF2B5EF4-FFF2-40B4-BE49-F238E27FC236}">
                <a16:creationId xmlns:a16="http://schemas.microsoft.com/office/drawing/2014/main" id="{F445E12F-2CE8-6A77-EED5-BD3EF73E32FF}"/>
              </a:ext>
            </a:extLst>
          </p:cNvPr>
          <p:cNvSpPr/>
          <p:nvPr/>
        </p:nvSpPr>
        <p:spPr>
          <a:xfrm>
            <a:off x="9706215" y="4968484"/>
            <a:ext cx="936000" cy="828000"/>
          </a:xfrm>
          <a:prstGeom prst="hexagon">
            <a:avLst/>
          </a:prstGeom>
          <a:solidFill>
            <a:schemeClr val="accent2">
              <a:lumMod val="75000"/>
            </a:schemeClr>
          </a:solidFill>
          <a:ln w="127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66" name="図 265">
            <a:extLst>
              <a:ext uri="{FF2B5EF4-FFF2-40B4-BE49-F238E27FC236}">
                <a16:creationId xmlns:a16="http://schemas.microsoft.com/office/drawing/2014/main" id="{0DB8E26F-AB08-E58D-09E2-17FC0E09A0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521492">
            <a:off x="10641868" y="4403077"/>
            <a:ext cx="1012748" cy="1012748"/>
          </a:xfrm>
          <a:prstGeom prst="rect">
            <a:avLst/>
          </a:prstGeom>
          <a:effectLst>
            <a:glow rad="127000">
              <a:schemeClr val="tx1">
                <a:alpha val="40000"/>
              </a:schemeClr>
            </a:glow>
          </a:effectLst>
        </p:spPr>
      </p:pic>
      <p:pic>
        <p:nvPicPr>
          <p:cNvPr id="267" name="図 266">
            <a:extLst>
              <a:ext uri="{FF2B5EF4-FFF2-40B4-BE49-F238E27FC236}">
                <a16:creationId xmlns:a16="http://schemas.microsoft.com/office/drawing/2014/main" id="{9E667AC4-FF29-BBCB-1C0A-6952BA252B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8621" flipH="1">
            <a:off x="9615849" y="4746184"/>
            <a:ext cx="1280499" cy="689499"/>
          </a:xfrm>
          <a:prstGeom prst="rect">
            <a:avLst/>
          </a:prstGeom>
          <a:effectLst>
            <a:glow rad="127000">
              <a:schemeClr val="tx1">
                <a:alpha val="40000"/>
              </a:schemeClr>
            </a:glow>
          </a:effectLst>
        </p:spPr>
      </p:pic>
      <p:grpSp>
        <p:nvGrpSpPr>
          <p:cNvPr id="276" name="グループ化 275">
            <a:extLst>
              <a:ext uri="{FF2B5EF4-FFF2-40B4-BE49-F238E27FC236}">
                <a16:creationId xmlns:a16="http://schemas.microsoft.com/office/drawing/2014/main" id="{6054ED0C-BAC6-1C31-2458-B5B7F2249D34}"/>
              </a:ext>
            </a:extLst>
          </p:cNvPr>
          <p:cNvGrpSpPr/>
          <p:nvPr/>
        </p:nvGrpSpPr>
        <p:grpSpPr>
          <a:xfrm>
            <a:off x="7837542" y="87698"/>
            <a:ext cx="3413229" cy="2880161"/>
            <a:chOff x="11317665" y="-1478308"/>
            <a:chExt cx="3413229" cy="2880161"/>
          </a:xfrm>
        </p:grpSpPr>
        <p:grpSp>
          <p:nvGrpSpPr>
            <p:cNvPr id="176" name="グループ化 175">
              <a:extLst>
                <a:ext uri="{FF2B5EF4-FFF2-40B4-BE49-F238E27FC236}">
                  <a16:creationId xmlns:a16="http://schemas.microsoft.com/office/drawing/2014/main" id="{9392D38A-4C75-A99A-5A3B-AE3A1E39F378}"/>
                </a:ext>
              </a:extLst>
            </p:cNvPr>
            <p:cNvGrpSpPr/>
            <p:nvPr/>
          </p:nvGrpSpPr>
          <p:grpSpPr>
            <a:xfrm>
              <a:off x="14000644" y="-355723"/>
              <a:ext cx="721884" cy="613587"/>
              <a:chOff x="5128225" y="4396945"/>
              <a:chExt cx="856004" cy="786671"/>
            </a:xfrm>
          </p:grpSpPr>
          <p:sp>
            <p:nvSpPr>
              <p:cNvPr id="178" name="台形 177">
                <a:extLst>
                  <a:ext uri="{FF2B5EF4-FFF2-40B4-BE49-F238E27FC236}">
                    <a16:creationId xmlns:a16="http://schemas.microsoft.com/office/drawing/2014/main" id="{820803A0-142C-3E02-1856-8679F18A2B28}"/>
                  </a:ext>
                </a:extLst>
              </p:cNvPr>
              <p:cNvSpPr/>
              <p:nvPr/>
            </p:nvSpPr>
            <p:spPr>
              <a:xfrm rot="19470844">
                <a:off x="5481250" y="4658245"/>
                <a:ext cx="200702" cy="142472"/>
              </a:xfrm>
              <a:prstGeom prst="trapezoid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79" name="台形 178">
                <a:extLst>
                  <a:ext uri="{FF2B5EF4-FFF2-40B4-BE49-F238E27FC236}">
                    <a16:creationId xmlns:a16="http://schemas.microsoft.com/office/drawing/2014/main" id="{73E058D9-0273-E095-6E55-F6CAA17CBE49}"/>
                  </a:ext>
                </a:extLst>
              </p:cNvPr>
              <p:cNvSpPr/>
              <p:nvPr/>
            </p:nvSpPr>
            <p:spPr>
              <a:xfrm rot="3457662">
                <a:off x="5111342" y="4439449"/>
                <a:ext cx="290876" cy="205868"/>
              </a:xfrm>
              <a:prstGeom prst="trapezoid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0" name="台形 179">
                <a:extLst>
                  <a:ext uri="{FF2B5EF4-FFF2-40B4-BE49-F238E27FC236}">
                    <a16:creationId xmlns:a16="http://schemas.microsoft.com/office/drawing/2014/main" id="{862DF415-6F27-D02C-251E-500CBA865E77}"/>
                  </a:ext>
                </a:extLst>
              </p:cNvPr>
              <p:cNvSpPr/>
              <p:nvPr/>
            </p:nvSpPr>
            <p:spPr>
              <a:xfrm rot="19334386">
                <a:off x="5128225" y="4861194"/>
                <a:ext cx="288219" cy="216964"/>
              </a:xfrm>
              <a:prstGeom prst="trapezoid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1" name="二等辺三角形 180">
                <a:extLst>
                  <a:ext uri="{FF2B5EF4-FFF2-40B4-BE49-F238E27FC236}">
                    <a16:creationId xmlns:a16="http://schemas.microsoft.com/office/drawing/2014/main" id="{12036657-EF87-E698-B4CD-08C95E337172}"/>
                  </a:ext>
                </a:extLst>
              </p:cNvPr>
              <p:cNvSpPr/>
              <p:nvPr/>
            </p:nvSpPr>
            <p:spPr>
              <a:xfrm rot="19854210">
                <a:off x="5413202" y="4948248"/>
                <a:ext cx="286747" cy="235368"/>
              </a:xfrm>
              <a:prstGeom prst="triangl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2" name="二等辺三角形 181">
                <a:extLst>
                  <a:ext uri="{FF2B5EF4-FFF2-40B4-BE49-F238E27FC236}">
                    <a16:creationId xmlns:a16="http://schemas.microsoft.com/office/drawing/2014/main" id="{FA36CEE5-5E1F-8508-7B77-79D5C0EBBA67}"/>
                  </a:ext>
                </a:extLst>
              </p:cNvPr>
              <p:cNvSpPr/>
              <p:nvPr/>
            </p:nvSpPr>
            <p:spPr>
              <a:xfrm rot="2824161">
                <a:off x="5768289" y="4757312"/>
                <a:ext cx="190904" cy="240976"/>
              </a:xfrm>
              <a:prstGeom prst="triangl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3" name="二等辺三角形 182">
                <a:extLst>
                  <a:ext uri="{FF2B5EF4-FFF2-40B4-BE49-F238E27FC236}">
                    <a16:creationId xmlns:a16="http://schemas.microsoft.com/office/drawing/2014/main" id="{A42A256A-9518-7A4B-61BC-E637CA489CA9}"/>
                  </a:ext>
                </a:extLst>
              </p:cNvPr>
              <p:cNvSpPr/>
              <p:nvPr/>
            </p:nvSpPr>
            <p:spPr>
              <a:xfrm rot="8072408">
                <a:off x="5686064" y="4442555"/>
                <a:ext cx="189160" cy="243197"/>
              </a:xfrm>
              <a:prstGeom prst="triangl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184" name="六角形 183">
              <a:extLst>
                <a:ext uri="{FF2B5EF4-FFF2-40B4-BE49-F238E27FC236}">
                  <a16:creationId xmlns:a16="http://schemas.microsoft.com/office/drawing/2014/main" id="{5876EB5F-13EE-E7A2-8884-7FB400B60B7E}"/>
                </a:ext>
              </a:extLst>
            </p:cNvPr>
            <p:cNvSpPr/>
            <p:nvPr/>
          </p:nvSpPr>
          <p:spPr>
            <a:xfrm>
              <a:off x="11995553" y="-1478308"/>
              <a:ext cx="864000" cy="720000"/>
            </a:xfrm>
            <a:prstGeom prst="hexagon">
              <a:avLst/>
            </a:prstGeom>
            <a:solidFill>
              <a:srgbClr val="00B0F0"/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5" name="六角形 184">
              <a:extLst>
                <a:ext uri="{FF2B5EF4-FFF2-40B4-BE49-F238E27FC236}">
                  <a16:creationId xmlns:a16="http://schemas.microsoft.com/office/drawing/2014/main" id="{50F9E9E8-A7F7-A73F-EBBC-91F89EB11A26}"/>
                </a:ext>
              </a:extLst>
            </p:cNvPr>
            <p:cNvSpPr/>
            <p:nvPr/>
          </p:nvSpPr>
          <p:spPr>
            <a:xfrm>
              <a:off x="11317665" y="-1122118"/>
              <a:ext cx="864000" cy="720000"/>
            </a:xfrm>
            <a:prstGeom prst="hexagon">
              <a:avLst/>
            </a:prstGeom>
            <a:solidFill>
              <a:srgbClr val="00B0F0"/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6" name="六角形 185">
              <a:extLst>
                <a:ext uri="{FF2B5EF4-FFF2-40B4-BE49-F238E27FC236}">
                  <a16:creationId xmlns:a16="http://schemas.microsoft.com/office/drawing/2014/main" id="{5DE3E919-3346-4008-BB97-D04469581875}"/>
                </a:ext>
              </a:extLst>
            </p:cNvPr>
            <p:cNvSpPr/>
            <p:nvPr/>
          </p:nvSpPr>
          <p:spPr>
            <a:xfrm>
              <a:off x="12678329" y="-1118308"/>
              <a:ext cx="864000" cy="720000"/>
            </a:xfrm>
            <a:prstGeom prst="hexagon">
              <a:avLst/>
            </a:prstGeom>
            <a:solidFill>
              <a:srgbClr val="00B0F0"/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7" name="六角形 186">
              <a:extLst>
                <a:ext uri="{FF2B5EF4-FFF2-40B4-BE49-F238E27FC236}">
                  <a16:creationId xmlns:a16="http://schemas.microsoft.com/office/drawing/2014/main" id="{B2734CEA-0427-6455-B4C9-7D821038C0DB}"/>
                </a:ext>
              </a:extLst>
            </p:cNvPr>
            <p:cNvSpPr/>
            <p:nvPr/>
          </p:nvSpPr>
          <p:spPr>
            <a:xfrm>
              <a:off x="12506185" y="319167"/>
              <a:ext cx="864000" cy="720000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8" name="六角形 187">
              <a:extLst>
                <a:ext uri="{FF2B5EF4-FFF2-40B4-BE49-F238E27FC236}">
                  <a16:creationId xmlns:a16="http://schemas.microsoft.com/office/drawing/2014/main" id="{84248A0B-1893-A5BD-32C2-4B38BB7769C4}"/>
                </a:ext>
              </a:extLst>
            </p:cNvPr>
            <p:cNvSpPr/>
            <p:nvPr/>
          </p:nvSpPr>
          <p:spPr>
            <a:xfrm>
              <a:off x="13866894" y="319167"/>
              <a:ext cx="864000" cy="720000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9" name="六角形 188">
              <a:extLst>
                <a:ext uri="{FF2B5EF4-FFF2-40B4-BE49-F238E27FC236}">
                  <a16:creationId xmlns:a16="http://schemas.microsoft.com/office/drawing/2014/main" id="{8AD3089E-EFE5-F117-B13E-A0B84E1067D1}"/>
                </a:ext>
              </a:extLst>
            </p:cNvPr>
            <p:cNvSpPr/>
            <p:nvPr/>
          </p:nvSpPr>
          <p:spPr>
            <a:xfrm>
              <a:off x="13187748" y="681853"/>
              <a:ext cx="864000" cy="720000"/>
            </a:xfrm>
            <a:prstGeom prst="hexagon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27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191" name="図 190">
              <a:extLst>
                <a:ext uri="{FF2B5EF4-FFF2-40B4-BE49-F238E27FC236}">
                  <a16:creationId xmlns:a16="http://schemas.microsoft.com/office/drawing/2014/main" id="{DCC6FEEB-32F8-46C9-C34B-70F996D534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947014" y="262763"/>
              <a:ext cx="755526" cy="755526"/>
            </a:xfrm>
            <a:prstGeom prst="rect">
              <a:avLst/>
            </a:prstGeom>
            <a:effectLst>
              <a:glow rad="127000">
                <a:schemeClr val="tx1">
                  <a:alpha val="40000"/>
                </a:schemeClr>
              </a:glow>
            </a:effectLst>
          </p:spPr>
        </p:pic>
        <p:pic>
          <p:nvPicPr>
            <p:cNvPr id="192" name="図 191">
              <a:extLst>
                <a:ext uri="{FF2B5EF4-FFF2-40B4-BE49-F238E27FC236}">
                  <a16:creationId xmlns:a16="http://schemas.microsoft.com/office/drawing/2014/main" id="{F3D8C70D-17E3-4C13-5372-E7AD0EB8EE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2002771" y="-1377639"/>
              <a:ext cx="794471" cy="427792"/>
            </a:xfrm>
            <a:prstGeom prst="rect">
              <a:avLst/>
            </a:prstGeom>
            <a:effectLst>
              <a:glow rad="127000">
                <a:schemeClr val="tx1">
                  <a:alpha val="40000"/>
                </a:schemeClr>
              </a:glow>
            </a:effectLst>
          </p:spPr>
        </p:pic>
        <p:grpSp>
          <p:nvGrpSpPr>
            <p:cNvPr id="194" name="グループ化 193">
              <a:extLst>
                <a:ext uri="{FF2B5EF4-FFF2-40B4-BE49-F238E27FC236}">
                  <a16:creationId xmlns:a16="http://schemas.microsoft.com/office/drawing/2014/main" id="{8F6C85F9-6B9E-8126-E210-A00F57C2FFE5}"/>
                </a:ext>
              </a:extLst>
            </p:cNvPr>
            <p:cNvGrpSpPr/>
            <p:nvPr/>
          </p:nvGrpSpPr>
          <p:grpSpPr>
            <a:xfrm>
              <a:off x="12631747" y="-371839"/>
              <a:ext cx="721884" cy="613587"/>
              <a:chOff x="5128225" y="4396945"/>
              <a:chExt cx="856004" cy="786671"/>
            </a:xfrm>
          </p:grpSpPr>
          <p:sp>
            <p:nvSpPr>
              <p:cNvPr id="195" name="台形 194">
                <a:extLst>
                  <a:ext uri="{FF2B5EF4-FFF2-40B4-BE49-F238E27FC236}">
                    <a16:creationId xmlns:a16="http://schemas.microsoft.com/office/drawing/2014/main" id="{E763D9D3-8387-EC7B-80F2-CE7D9FF73D36}"/>
                  </a:ext>
                </a:extLst>
              </p:cNvPr>
              <p:cNvSpPr/>
              <p:nvPr/>
            </p:nvSpPr>
            <p:spPr>
              <a:xfrm rot="19470844">
                <a:off x="5481250" y="4658245"/>
                <a:ext cx="200702" cy="142472"/>
              </a:xfrm>
              <a:prstGeom prst="trapezoid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96" name="台形 195">
                <a:extLst>
                  <a:ext uri="{FF2B5EF4-FFF2-40B4-BE49-F238E27FC236}">
                    <a16:creationId xmlns:a16="http://schemas.microsoft.com/office/drawing/2014/main" id="{066D0789-AC55-82A8-BBE6-6D060A5DD4E9}"/>
                  </a:ext>
                </a:extLst>
              </p:cNvPr>
              <p:cNvSpPr/>
              <p:nvPr/>
            </p:nvSpPr>
            <p:spPr>
              <a:xfrm rot="3457662">
                <a:off x="5111342" y="4439449"/>
                <a:ext cx="290876" cy="205868"/>
              </a:xfrm>
              <a:prstGeom prst="trapezoid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97" name="台形 196">
                <a:extLst>
                  <a:ext uri="{FF2B5EF4-FFF2-40B4-BE49-F238E27FC236}">
                    <a16:creationId xmlns:a16="http://schemas.microsoft.com/office/drawing/2014/main" id="{EBD111D2-331F-F416-00CA-B0D9FBC987E9}"/>
                  </a:ext>
                </a:extLst>
              </p:cNvPr>
              <p:cNvSpPr/>
              <p:nvPr/>
            </p:nvSpPr>
            <p:spPr>
              <a:xfrm rot="19334386">
                <a:off x="5128225" y="4861194"/>
                <a:ext cx="288219" cy="216964"/>
              </a:xfrm>
              <a:prstGeom prst="trapezoid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98" name="二等辺三角形 197">
                <a:extLst>
                  <a:ext uri="{FF2B5EF4-FFF2-40B4-BE49-F238E27FC236}">
                    <a16:creationId xmlns:a16="http://schemas.microsoft.com/office/drawing/2014/main" id="{D1284145-64FB-A71D-D26D-091D17239BE1}"/>
                  </a:ext>
                </a:extLst>
              </p:cNvPr>
              <p:cNvSpPr/>
              <p:nvPr/>
            </p:nvSpPr>
            <p:spPr>
              <a:xfrm rot="19854210">
                <a:off x="5413202" y="4948248"/>
                <a:ext cx="286747" cy="235368"/>
              </a:xfrm>
              <a:prstGeom prst="triangl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99" name="二等辺三角形 198">
                <a:extLst>
                  <a:ext uri="{FF2B5EF4-FFF2-40B4-BE49-F238E27FC236}">
                    <a16:creationId xmlns:a16="http://schemas.microsoft.com/office/drawing/2014/main" id="{9C4B0016-3413-C6C2-639E-0A1A554C5222}"/>
                  </a:ext>
                </a:extLst>
              </p:cNvPr>
              <p:cNvSpPr/>
              <p:nvPr/>
            </p:nvSpPr>
            <p:spPr>
              <a:xfrm rot="2824161">
                <a:off x="5768289" y="4757312"/>
                <a:ext cx="190904" cy="240976"/>
              </a:xfrm>
              <a:prstGeom prst="triangl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00" name="二等辺三角形 199">
                <a:extLst>
                  <a:ext uri="{FF2B5EF4-FFF2-40B4-BE49-F238E27FC236}">
                    <a16:creationId xmlns:a16="http://schemas.microsoft.com/office/drawing/2014/main" id="{F204630C-8D88-F6B3-02B6-2A5FE6D9902B}"/>
                  </a:ext>
                </a:extLst>
              </p:cNvPr>
              <p:cNvSpPr/>
              <p:nvPr/>
            </p:nvSpPr>
            <p:spPr>
              <a:xfrm rot="8072408">
                <a:off x="5686064" y="4442555"/>
                <a:ext cx="189160" cy="243197"/>
              </a:xfrm>
              <a:prstGeom prst="triangl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B77E8702-B3CF-5ED7-E394-B5AA16F9FB36}"/>
                </a:ext>
              </a:extLst>
            </p:cNvPr>
            <p:cNvCxnSpPr>
              <a:cxnSpLocks/>
            </p:cNvCxnSpPr>
            <p:nvPr/>
          </p:nvCxnSpPr>
          <p:spPr>
            <a:xfrm>
              <a:off x="13689309" y="-708561"/>
              <a:ext cx="51541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線コネクタ 201">
              <a:extLst>
                <a:ext uri="{FF2B5EF4-FFF2-40B4-BE49-F238E27FC236}">
                  <a16:creationId xmlns:a16="http://schemas.microsoft.com/office/drawing/2014/main" id="{90769AF3-2023-DCDA-DB09-261EDAFEDAF2}"/>
                </a:ext>
              </a:extLst>
            </p:cNvPr>
            <p:cNvCxnSpPr>
              <a:cxnSpLocks/>
            </p:cNvCxnSpPr>
            <p:nvPr/>
          </p:nvCxnSpPr>
          <p:spPr>
            <a:xfrm>
              <a:off x="13521955" y="-472191"/>
              <a:ext cx="48646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B31AED1A-9A89-9BBA-C4A9-82771AC0EB2F}"/>
                </a:ext>
              </a:extLst>
            </p:cNvPr>
            <p:cNvCxnSpPr>
              <a:cxnSpLocks/>
            </p:cNvCxnSpPr>
            <p:nvPr/>
          </p:nvCxnSpPr>
          <p:spPr>
            <a:xfrm>
              <a:off x="13115252" y="-1182344"/>
              <a:ext cx="872738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線コネクタ 204">
              <a:extLst>
                <a:ext uri="{FF2B5EF4-FFF2-40B4-BE49-F238E27FC236}">
                  <a16:creationId xmlns:a16="http://schemas.microsoft.com/office/drawing/2014/main" id="{10D4C950-4EDF-7ECA-E870-D4F93313E779}"/>
                </a:ext>
              </a:extLst>
            </p:cNvPr>
            <p:cNvCxnSpPr>
              <a:cxnSpLocks/>
            </p:cNvCxnSpPr>
            <p:nvPr/>
          </p:nvCxnSpPr>
          <p:spPr>
            <a:xfrm>
              <a:off x="13566438" y="-937395"/>
              <a:ext cx="53342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線コネクタ 205">
              <a:extLst>
                <a:ext uri="{FF2B5EF4-FFF2-40B4-BE49-F238E27FC236}">
                  <a16:creationId xmlns:a16="http://schemas.microsoft.com/office/drawing/2014/main" id="{1873ADDD-B1B0-FAF9-C62B-DC0B2420191A}"/>
                </a:ext>
              </a:extLst>
            </p:cNvPr>
            <p:cNvCxnSpPr>
              <a:cxnSpLocks/>
            </p:cNvCxnSpPr>
            <p:nvPr/>
          </p:nvCxnSpPr>
          <p:spPr>
            <a:xfrm>
              <a:off x="12852509" y="-1425741"/>
              <a:ext cx="95778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93" name="図 192">
              <a:extLst>
                <a:ext uri="{FF2B5EF4-FFF2-40B4-BE49-F238E27FC236}">
                  <a16:creationId xmlns:a16="http://schemas.microsoft.com/office/drawing/2014/main" id="{5601990C-C97F-D3F5-DBED-7C3F29D1B0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2512308" y="510346"/>
              <a:ext cx="794471" cy="427792"/>
            </a:xfrm>
            <a:prstGeom prst="rect">
              <a:avLst/>
            </a:prstGeom>
            <a:effectLst>
              <a:glow rad="127000">
                <a:schemeClr val="tx1">
                  <a:alpha val="40000"/>
                </a:schemeClr>
              </a:glow>
            </a:effectLst>
          </p:spPr>
        </p:pic>
      </p:grpSp>
      <p:sp>
        <p:nvSpPr>
          <p:cNvPr id="173" name="タイトル 1">
            <a:extLst>
              <a:ext uri="{FF2B5EF4-FFF2-40B4-BE49-F238E27FC236}">
                <a16:creationId xmlns:a16="http://schemas.microsoft.com/office/drawing/2014/main" id="{FA615D74-2C8A-158A-D158-83D93A0B6F9D}"/>
              </a:ext>
            </a:extLst>
          </p:cNvPr>
          <p:cNvSpPr txBox="1">
            <a:spLocks/>
          </p:cNvSpPr>
          <p:nvPr/>
        </p:nvSpPr>
        <p:spPr>
          <a:xfrm>
            <a:off x="7465282" y="1884018"/>
            <a:ext cx="4661803" cy="9971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200" dirty="0">
                <a:ln>
                  <a:solidFill>
                    <a:schemeClr val="bg1"/>
                  </a:solidFill>
                </a:ln>
                <a:effectLst>
                  <a:glow rad="190500">
                    <a:schemeClr val="accent1">
                      <a:lumMod val="40000"/>
                      <a:lumOff val="60000"/>
                      <a:alpha val="75000"/>
                    </a:scheme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完全に切り離した流氷は勝手に流れていく</a:t>
            </a:r>
          </a:p>
        </p:txBody>
      </p:sp>
      <p:sp>
        <p:nvSpPr>
          <p:cNvPr id="208" name="タイトル 1">
            <a:extLst>
              <a:ext uri="{FF2B5EF4-FFF2-40B4-BE49-F238E27FC236}">
                <a16:creationId xmlns:a16="http://schemas.microsoft.com/office/drawing/2014/main" id="{2CE04E11-D6BA-79DA-A8F3-826458CEC9BA}"/>
              </a:ext>
            </a:extLst>
          </p:cNvPr>
          <p:cNvSpPr txBox="1">
            <a:spLocks/>
          </p:cNvSpPr>
          <p:nvPr/>
        </p:nvSpPr>
        <p:spPr>
          <a:xfrm>
            <a:off x="7917336" y="664723"/>
            <a:ext cx="4248991" cy="51613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200" dirty="0">
                <a:ln>
                  <a:solidFill>
                    <a:schemeClr val="bg1"/>
                  </a:solidFill>
                </a:ln>
                <a:effectLst>
                  <a:glow rad="190500">
                    <a:schemeClr val="accent1">
                      <a:lumMod val="40000"/>
                      <a:lumOff val="60000"/>
                      <a:alpha val="75000"/>
                    </a:scheme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しかし流しすぎると</a:t>
            </a:r>
            <a:r>
              <a:rPr lang="en-US" altLang="ja-JP" sz="3200" dirty="0">
                <a:ln>
                  <a:solidFill>
                    <a:schemeClr val="bg1"/>
                  </a:solidFill>
                </a:ln>
                <a:effectLst>
                  <a:glow rad="190500">
                    <a:schemeClr val="accent1">
                      <a:lumMod val="40000"/>
                      <a:lumOff val="60000"/>
                      <a:alpha val="75000"/>
                    </a:scheme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…</a:t>
            </a:r>
            <a:endParaRPr lang="ja-JP" altLang="en-US" sz="3200" dirty="0">
              <a:ln>
                <a:solidFill>
                  <a:schemeClr val="bg1"/>
                </a:solidFill>
              </a:ln>
              <a:effectLst>
                <a:glow rad="190500">
                  <a:schemeClr val="accent1">
                    <a:lumMod val="40000"/>
                    <a:lumOff val="60000"/>
                    <a:alpha val="75000"/>
                  </a:schemeClr>
                </a:glo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278" name="タイトル 1">
            <a:extLst>
              <a:ext uri="{FF2B5EF4-FFF2-40B4-BE49-F238E27FC236}">
                <a16:creationId xmlns:a16="http://schemas.microsoft.com/office/drawing/2014/main" id="{3B152D0F-9C68-A580-ED3C-8DA5FBDCCBF9}"/>
              </a:ext>
            </a:extLst>
          </p:cNvPr>
          <p:cNvSpPr txBox="1">
            <a:spLocks/>
          </p:cNvSpPr>
          <p:nvPr/>
        </p:nvSpPr>
        <p:spPr>
          <a:xfrm>
            <a:off x="8012863" y="3661471"/>
            <a:ext cx="4174854" cy="9786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200" dirty="0">
                <a:ln>
                  <a:solidFill>
                    <a:schemeClr val="bg1"/>
                  </a:solidFill>
                </a:ln>
                <a:effectLst>
                  <a:glow rad="190500">
                    <a:schemeClr val="accent1">
                      <a:lumMod val="40000"/>
                      <a:lumOff val="60000"/>
                      <a:alpha val="75000"/>
                    </a:scheme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敵に触れてしまうと</a:t>
            </a:r>
            <a:endParaRPr lang="en-US" altLang="ja-JP" sz="3200" dirty="0">
              <a:ln>
                <a:solidFill>
                  <a:schemeClr val="bg1"/>
                </a:solidFill>
              </a:ln>
              <a:effectLst>
                <a:glow rad="190500">
                  <a:schemeClr val="accent1">
                    <a:lumMod val="40000"/>
                    <a:lumOff val="60000"/>
                    <a:alpha val="75000"/>
                  </a:schemeClr>
                </a:glo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lang="ja-JP" altLang="en-US" sz="3200" dirty="0">
                <a:ln>
                  <a:solidFill>
                    <a:schemeClr val="bg1"/>
                  </a:solidFill>
                </a:ln>
                <a:effectLst>
                  <a:glow rad="190500">
                    <a:schemeClr val="accent1">
                      <a:lumMod val="40000"/>
                      <a:lumOff val="60000"/>
                      <a:alpha val="75000"/>
                    </a:scheme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ゲームオーバー</a:t>
            </a:r>
            <a:r>
              <a:rPr lang="en-US" altLang="ja-JP" sz="3200" dirty="0">
                <a:ln>
                  <a:solidFill>
                    <a:schemeClr val="bg1"/>
                  </a:solidFill>
                </a:ln>
                <a:effectLst>
                  <a:glow rad="190500">
                    <a:schemeClr val="accent1">
                      <a:lumMod val="40000"/>
                      <a:lumOff val="60000"/>
                      <a:alpha val="75000"/>
                    </a:schemeClr>
                  </a:glow>
                </a:effectLst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…</a:t>
            </a:r>
            <a:endParaRPr lang="ja-JP" altLang="en-US" sz="3200" dirty="0">
              <a:ln>
                <a:solidFill>
                  <a:schemeClr val="bg1"/>
                </a:solidFill>
              </a:ln>
              <a:effectLst>
                <a:glow rad="190500">
                  <a:schemeClr val="accent1">
                    <a:lumMod val="40000"/>
                    <a:lumOff val="60000"/>
                    <a:alpha val="75000"/>
                  </a:schemeClr>
                </a:glow>
              </a:effectLst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19045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259968F-0F61-4751-97EA-FBD69A9E2265}"/>
              </a:ext>
            </a:extLst>
          </p:cNvPr>
          <p:cNvSpPr txBox="1"/>
          <p:nvPr/>
        </p:nvSpPr>
        <p:spPr>
          <a:xfrm>
            <a:off x="4375639" y="136959"/>
            <a:ext cx="45898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dirty="0">
                <a:solidFill>
                  <a:schemeClr val="accent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変化する海流！</a:t>
            </a:r>
            <a:endParaRPr kumimoji="1" lang="ja-JP" altLang="en-US" sz="4400" dirty="0">
              <a:solidFill>
                <a:schemeClr val="accent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A0F4658D-A937-89F7-F7CE-E54595E91EF6}"/>
              </a:ext>
            </a:extLst>
          </p:cNvPr>
          <p:cNvSpPr txBox="1"/>
          <p:nvPr/>
        </p:nvSpPr>
        <p:spPr>
          <a:xfrm>
            <a:off x="0" y="0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5400" dirty="0">
                <a:latin typeface="GN-キルゴUかなO" panose="02000600000000000000" pitchFamily="2" charset="-128"/>
                <a:ea typeface="GN-キルゴUかなO" panose="02000600000000000000" pitchFamily="2" charset="-128"/>
              </a:rPr>
              <a:t>細かな仕様</a:t>
            </a:r>
          </a:p>
        </p:txBody>
      </p:sp>
      <p:sp>
        <p:nvSpPr>
          <p:cNvPr id="18" name="六角形 17">
            <a:extLst>
              <a:ext uri="{FF2B5EF4-FFF2-40B4-BE49-F238E27FC236}">
                <a16:creationId xmlns:a16="http://schemas.microsoft.com/office/drawing/2014/main" id="{9D954CAF-0442-F239-00D1-7D83E5D6E4B3}"/>
              </a:ext>
            </a:extLst>
          </p:cNvPr>
          <p:cNvSpPr/>
          <p:nvPr/>
        </p:nvSpPr>
        <p:spPr>
          <a:xfrm>
            <a:off x="375945" y="1601469"/>
            <a:ext cx="1333500" cy="1149569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六角形 18">
            <a:extLst>
              <a:ext uri="{FF2B5EF4-FFF2-40B4-BE49-F238E27FC236}">
                <a16:creationId xmlns:a16="http://schemas.microsoft.com/office/drawing/2014/main" id="{B9ACAEF6-EC58-E8D8-632D-A3208E89EC78}"/>
              </a:ext>
            </a:extLst>
          </p:cNvPr>
          <p:cNvSpPr/>
          <p:nvPr/>
        </p:nvSpPr>
        <p:spPr>
          <a:xfrm>
            <a:off x="1407860" y="1022710"/>
            <a:ext cx="1333500" cy="1149569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六角形 20">
            <a:extLst>
              <a:ext uri="{FF2B5EF4-FFF2-40B4-BE49-F238E27FC236}">
                <a16:creationId xmlns:a16="http://schemas.microsoft.com/office/drawing/2014/main" id="{2851D275-DB28-7437-7E67-C4CAA0A09313}"/>
              </a:ext>
            </a:extLst>
          </p:cNvPr>
          <p:cNvSpPr/>
          <p:nvPr/>
        </p:nvSpPr>
        <p:spPr>
          <a:xfrm>
            <a:off x="2447175" y="1600174"/>
            <a:ext cx="1333500" cy="1149569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88AEB471-669C-6104-EACD-CF5B6053EC3B}"/>
              </a:ext>
            </a:extLst>
          </p:cNvPr>
          <p:cNvCxnSpPr>
            <a:cxnSpLocks/>
          </p:cNvCxnSpPr>
          <p:nvPr/>
        </p:nvCxnSpPr>
        <p:spPr>
          <a:xfrm>
            <a:off x="4096962" y="1898183"/>
            <a:ext cx="118129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F5277960-3ECA-9947-1761-E8DBC7CA7501}"/>
              </a:ext>
            </a:extLst>
          </p:cNvPr>
          <p:cNvCxnSpPr>
            <a:cxnSpLocks/>
          </p:cNvCxnSpPr>
          <p:nvPr/>
        </p:nvCxnSpPr>
        <p:spPr>
          <a:xfrm>
            <a:off x="4204490" y="2309448"/>
            <a:ext cx="96624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A0CC1C35-9DBE-9C4C-71C6-1D7CDBDB200A}"/>
              </a:ext>
            </a:extLst>
          </p:cNvPr>
          <p:cNvCxnSpPr>
            <a:cxnSpLocks/>
          </p:cNvCxnSpPr>
          <p:nvPr/>
        </p:nvCxnSpPr>
        <p:spPr>
          <a:xfrm flipV="1">
            <a:off x="3912923" y="2599871"/>
            <a:ext cx="101469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550910F4-8A77-9BD1-512D-77B8C56DA7D2}"/>
              </a:ext>
            </a:extLst>
          </p:cNvPr>
          <p:cNvCxnSpPr>
            <a:cxnSpLocks/>
          </p:cNvCxnSpPr>
          <p:nvPr/>
        </p:nvCxnSpPr>
        <p:spPr>
          <a:xfrm flipV="1">
            <a:off x="3290076" y="1348138"/>
            <a:ext cx="152576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直線コネクタ 30">
            <a:extLst>
              <a:ext uri="{FF2B5EF4-FFF2-40B4-BE49-F238E27FC236}">
                <a16:creationId xmlns:a16="http://schemas.microsoft.com/office/drawing/2014/main" id="{D348F47F-B5FD-EF1D-C8DB-52F224BBA3AB}"/>
              </a:ext>
            </a:extLst>
          </p:cNvPr>
          <p:cNvCxnSpPr>
            <a:cxnSpLocks/>
          </p:cNvCxnSpPr>
          <p:nvPr/>
        </p:nvCxnSpPr>
        <p:spPr>
          <a:xfrm>
            <a:off x="4204490" y="1626178"/>
            <a:ext cx="93174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DEE277E7-E0AB-AED6-9E49-3921807DEC08}"/>
              </a:ext>
            </a:extLst>
          </p:cNvPr>
          <p:cNvCxnSpPr>
            <a:cxnSpLocks/>
          </p:cNvCxnSpPr>
          <p:nvPr/>
        </p:nvCxnSpPr>
        <p:spPr>
          <a:xfrm flipV="1">
            <a:off x="2879590" y="1087076"/>
            <a:ext cx="154067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六角形 32">
            <a:extLst>
              <a:ext uri="{FF2B5EF4-FFF2-40B4-BE49-F238E27FC236}">
                <a16:creationId xmlns:a16="http://schemas.microsoft.com/office/drawing/2014/main" id="{A7E03F94-22CA-8E39-313D-206986A93480}"/>
              </a:ext>
            </a:extLst>
          </p:cNvPr>
          <p:cNvSpPr/>
          <p:nvPr/>
        </p:nvSpPr>
        <p:spPr>
          <a:xfrm>
            <a:off x="8523087" y="1801608"/>
            <a:ext cx="1333500" cy="1149569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六角形 33">
            <a:extLst>
              <a:ext uri="{FF2B5EF4-FFF2-40B4-BE49-F238E27FC236}">
                <a16:creationId xmlns:a16="http://schemas.microsoft.com/office/drawing/2014/main" id="{D1B0D596-2CC4-58B3-0F0F-DDECCF3E0CAA}"/>
              </a:ext>
            </a:extLst>
          </p:cNvPr>
          <p:cNvSpPr/>
          <p:nvPr/>
        </p:nvSpPr>
        <p:spPr>
          <a:xfrm>
            <a:off x="9555002" y="1222849"/>
            <a:ext cx="1333500" cy="1149569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六角形 34">
            <a:extLst>
              <a:ext uri="{FF2B5EF4-FFF2-40B4-BE49-F238E27FC236}">
                <a16:creationId xmlns:a16="http://schemas.microsoft.com/office/drawing/2014/main" id="{E20ED1F4-F454-6705-E993-0AA7BD70198F}"/>
              </a:ext>
            </a:extLst>
          </p:cNvPr>
          <p:cNvSpPr/>
          <p:nvPr/>
        </p:nvSpPr>
        <p:spPr>
          <a:xfrm>
            <a:off x="10594317" y="1800313"/>
            <a:ext cx="1333500" cy="1149569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6" name="直線コネクタ 35">
            <a:extLst>
              <a:ext uri="{FF2B5EF4-FFF2-40B4-BE49-F238E27FC236}">
                <a16:creationId xmlns:a16="http://schemas.microsoft.com/office/drawing/2014/main" id="{5F677744-91B7-4B3D-7B7F-DBA7A178CB61}"/>
              </a:ext>
            </a:extLst>
          </p:cNvPr>
          <p:cNvCxnSpPr>
            <a:cxnSpLocks/>
          </p:cNvCxnSpPr>
          <p:nvPr/>
        </p:nvCxnSpPr>
        <p:spPr>
          <a:xfrm>
            <a:off x="10572309" y="131204"/>
            <a:ext cx="0" cy="6062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直線コネクタ 36">
            <a:extLst>
              <a:ext uri="{FF2B5EF4-FFF2-40B4-BE49-F238E27FC236}">
                <a16:creationId xmlns:a16="http://schemas.microsoft.com/office/drawing/2014/main" id="{F37C8E87-3FFE-EE20-1784-B822AB948C2C}"/>
              </a:ext>
            </a:extLst>
          </p:cNvPr>
          <p:cNvCxnSpPr>
            <a:cxnSpLocks/>
          </p:cNvCxnSpPr>
          <p:nvPr/>
        </p:nvCxnSpPr>
        <p:spPr>
          <a:xfrm>
            <a:off x="11053661" y="468653"/>
            <a:ext cx="0" cy="103566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直線コネクタ 37">
            <a:extLst>
              <a:ext uri="{FF2B5EF4-FFF2-40B4-BE49-F238E27FC236}">
                <a16:creationId xmlns:a16="http://schemas.microsoft.com/office/drawing/2014/main" id="{E7DEEFE9-EA2A-8009-E0DC-EAAE6305B2DA}"/>
              </a:ext>
            </a:extLst>
          </p:cNvPr>
          <p:cNvCxnSpPr>
            <a:cxnSpLocks/>
          </p:cNvCxnSpPr>
          <p:nvPr/>
        </p:nvCxnSpPr>
        <p:spPr>
          <a:xfrm>
            <a:off x="11509091" y="161041"/>
            <a:ext cx="0" cy="11527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直線コネクタ 38">
            <a:extLst>
              <a:ext uri="{FF2B5EF4-FFF2-40B4-BE49-F238E27FC236}">
                <a16:creationId xmlns:a16="http://schemas.microsoft.com/office/drawing/2014/main" id="{1EA76774-041A-CA49-1694-52690A946197}"/>
              </a:ext>
            </a:extLst>
          </p:cNvPr>
          <p:cNvCxnSpPr>
            <a:cxnSpLocks/>
          </p:cNvCxnSpPr>
          <p:nvPr/>
        </p:nvCxnSpPr>
        <p:spPr>
          <a:xfrm>
            <a:off x="9458729" y="402904"/>
            <a:ext cx="0" cy="9251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E7C44960-1761-5D68-D47B-CD4A78E5DE6F}"/>
              </a:ext>
            </a:extLst>
          </p:cNvPr>
          <p:cNvCxnSpPr>
            <a:cxnSpLocks/>
          </p:cNvCxnSpPr>
          <p:nvPr/>
        </p:nvCxnSpPr>
        <p:spPr>
          <a:xfrm>
            <a:off x="10039467" y="222078"/>
            <a:ext cx="9123" cy="8440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直線コネクタ 40">
            <a:extLst>
              <a:ext uri="{FF2B5EF4-FFF2-40B4-BE49-F238E27FC236}">
                <a16:creationId xmlns:a16="http://schemas.microsoft.com/office/drawing/2014/main" id="{F4182FA1-ED9E-B76B-B653-9E999522D562}"/>
              </a:ext>
            </a:extLst>
          </p:cNvPr>
          <p:cNvCxnSpPr>
            <a:cxnSpLocks/>
          </p:cNvCxnSpPr>
          <p:nvPr/>
        </p:nvCxnSpPr>
        <p:spPr>
          <a:xfrm>
            <a:off x="8902675" y="678187"/>
            <a:ext cx="0" cy="9551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571CF523-6F0D-0482-097A-58C0ABECF69D}"/>
              </a:ext>
            </a:extLst>
          </p:cNvPr>
          <p:cNvSpPr txBox="1"/>
          <p:nvPr/>
        </p:nvSpPr>
        <p:spPr>
          <a:xfrm>
            <a:off x="0" y="3050494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>
                <a:solidFill>
                  <a:schemeClr val="accent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氷の流れてくる方向</a:t>
            </a:r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、</a:t>
            </a:r>
            <a:r>
              <a:rPr lang="ja-JP" altLang="en-US" sz="4000" dirty="0">
                <a:solidFill>
                  <a:schemeClr val="accent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敵の出てくる位置</a:t>
            </a:r>
            <a:r>
              <a:rPr lang="ja-JP" altLang="en-US" sz="36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も変化する！</a:t>
            </a:r>
            <a:endParaRPr kumimoji="1" lang="en-US" altLang="ja-JP" sz="36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B132E8D3-6BD8-826E-10CA-7F5B7F2874B2}"/>
              </a:ext>
            </a:extLst>
          </p:cNvPr>
          <p:cNvSpPr txBox="1"/>
          <p:nvPr/>
        </p:nvSpPr>
        <p:spPr>
          <a:xfrm>
            <a:off x="0" y="4083926"/>
            <a:ext cx="62929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ジャンプで敵を</a:t>
            </a:r>
            <a:r>
              <a:rPr kumimoji="1" lang="ja-JP" altLang="en-US" sz="4800" dirty="0">
                <a:solidFill>
                  <a:schemeClr val="accent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飛び超え</a:t>
            </a:r>
            <a:endParaRPr kumimoji="1" lang="ja-JP" altLang="en-US" sz="4400" dirty="0">
              <a:solidFill>
                <a:schemeClr val="accent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584577F7-DE80-3830-49D1-15FF82754D74}"/>
              </a:ext>
            </a:extLst>
          </p:cNvPr>
          <p:cNvSpPr txBox="1"/>
          <p:nvPr/>
        </p:nvSpPr>
        <p:spPr>
          <a:xfrm>
            <a:off x="1074117" y="4797061"/>
            <a:ext cx="60669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追い詰められても</a:t>
            </a:r>
            <a:r>
              <a:rPr lang="en-US" altLang="ja-JP" sz="2800" dirty="0">
                <a:solidFill>
                  <a:schemeClr val="accent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1</a:t>
            </a:r>
            <a:r>
              <a:rPr lang="ja-JP" altLang="en-US" sz="2800" dirty="0">
                <a:solidFill>
                  <a:schemeClr val="accent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マス分</a:t>
            </a:r>
            <a:r>
              <a:rPr lang="ja-JP" altLang="en-US" sz="2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飛び超えるジャンプで回避！</a:t>
            </a:r>
            <a:endParaRPr kumimoji="1" lang="ja-JP" altLang="en-US" sz="28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grpSp>
        <p:nvGrpSpPr>
          <p:cNvPr id="60" name="グループ化 59">
            <a:extLst>
              <a:ext uri="{FF2B5EF4-FFF2-40B4-BE49-F238E27FC236}">
                <a16:creationId xmlns:a16="http://schemas.microsoft.com/office/drawing/2014/main" id="{6F00CF93-40EC-6B3A-11A7-9BE2431D8DB2}"/>
              </a:ext>
            </a:extLst>
          </p:cNvPr>
          <p:cNvGrpSpPr/>
          <p:nvPr/>
        </p:nvGrpSpPr>
        <p:grpSpPr>
          <a:xfrm>
            <a:off x="7037718" y="4580145"/>
            <a:ext cx="4442663" cy="2187900"/>
            <a:chOff x="6852783" y="4658045"/>
            <a:chExt cx="3419570" cy="1727033"/>
          </a:xfrm>
        </p:grpSpPr>
        <p:sp>
          <p:nvSpPr>
            <p:cNvPr id="55" name="六角形 54">
              <a:extLst>
                <a:ext uri="{FF2B5EF4-FFF2-40B4-BE49-F238E27FC236}">
                  <a16:creationId xmlns:a16="http://schemas.microsoft.com/office/drawing/2014/main" id="{17109787-5799-F38C-D362-9A99ED973B7A}"/>
                </a:ext>
              </a:extLst>
            </p:cNvPr>
            <p:cNvSpPr/>
            <p:nvPr/>
          </p:nvSpPr>
          <p:spPr>
            <a:xfrm>
              <a:off x="8938853" y="4660725"/>
              <a:ext cx="1333500" cy="1149569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六角形 55">
              <a:extLst>
                <a:ext uri="{FF2B5EF4-FFF2-40B4-BE49-F238E27FC236}">
                  <a16:creationId xmlns:a16="http://schemas.microsoft.com/office/drawing/2014/main" id="{2988BC96-710E-6098-6E96-FB0BFE97E2D5}"/>
                </a:ext>
              </a:extLst>
            </p:cNvPr>
            <p:cNvSpPr/>
            <p:nvPr/>
          </p:nvSpPr>
          <p:spPr>
            <a:xfrm>
              <a:off x="6852783" y="4658045"/>
              <a:ext cx="1333500" cy="1149569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7" name="六角形 56">
              <a:extLst>
                <a:ext uri="{FF2B5EF4-FFF2-40B4-BE49-F238E27FC236}">
                  <a16:creationId xmlns:a16="http://schemas.microsoft.com/office/drawing/2014/main" id="{9D8E9CEB-59ED-AA16-C1D0-0360D95EE56D}"/>
                </a:ext>
              </a:extLst>
            </p:cNvPr>
            <p:cNvSpPr/>
            <p:nvPr/>
          </p:nvSpPr>
          <p:spPr>
            <a:xfrm>
              <a:off x="7892098" y="5235509"/>
              <a:ext cx="1333500" cy="1149569"/>
            </a:xfrm>
            <a:prstGeom prst="hexagon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58" name="図 57">
            <a:extLst>
              <a:ext uri="{FF2B5EF4-FFF2-40B4-BE49-F238E27FC236}">
                <a16:creationId xmlns:a16="http://schemas.microsoft.com/office/drawing/2014/main" id="{2821F5F6-E517-6E4A-FA8B-008058FA10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46412" y="5341015"/>
            <a:ext cx="1615997" cy="870152"/>
          </a:xfrm>
          <a:prstGeom prst="rect">
            <a:avLst/>
          </a:prstGeom>
        </p:spPr>
      </p:pic>
      <p:pic>
        <p:nvPicPr>
          <p:cNvPr id="59" name="図 58">
            <a:extLst>
              <a:ext uri="{FF2B5EF4-FFF2-40B4-BE49-F238E27FC236}">
                <a16:creationId xmlns:a16="http://schemas.microsoft.com/office/drawing/2014/main" id="{D586AD1F-C313-C653-1C60-0C70E0A2C0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4351" y="4224129"/>
            <a:ext cx="1536901" cy="1536901"/>
          </a:xfrm>
          <a:prstGeom prst="rect">
            <a:avLst/>
          </a:prstGeom>
        </p:spPr>
      </p:pic>
      <p:pic>
        <p:nvPicPr>
          <p:cNvPr id="61" name="図 60">
            <a:extLst>
              <a:ext uri="{FF2B5EF4-FFF2-40B4-BE49-F238E27FC236}">
                <a16:creationId xmlns:a16="http://schemas.microsoft.com/office/drawing/2014/main" id="{47504E4C-FC51-75CE-18A1-93967B4407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3454" y="4224129"/>
            <a:ext cx="1536901" cy="1536901"/>
          </a:xfrm>
          <a:prstGeom prst="rect">
            <a:avLst/>
          </a:prstGeom>
        </p:spPr>
      </p:pic>
      <p:pic>
        <p:nvPicPr>
          <p:cNvPr id="62" name="図 61">
            <a:extLst>
              <a:ext uri="{FF2B5EF4-FFF2-40B4-BE49-F238E27FC236}">
                <a16:creationId xmlns:a16="http://schemas.microsoft.com/office/drawing/2014/main" id="{8A0D3C9E-396E-2185-D48A-6E6E53A543E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7689" y="3698446"/>
            <a:ext cx="1536901" cy="1536901"/>
          </a:xfrm>
          <a:prstGeom prst="rect">
            <a:avLst/>
          </a:prstGeom>
        </p:spPr>
      </p:pic>
      <p:grpSp>
        <p:nvGrpSpPr>
          <p:cNvPr id="66" name="グループ化 65">
            <a:extLst>
              <a:ext uri="{FF2B5EF4-FFF2-40B4-BE49-F238E27FC236}">
                <a16:creationId xmlns:a16="http://schemas.microsoft.com/office/drawing/2014/main" id="{8C753EE6-F5A8-A604-EA59-5F6734F78FB5}"/>
              </a:ext>
            </a:extLst>
          </p:cNvPr>
          <p:cNvGrpSpPr/>
          <p:nvPr/>
        </p:nvGrpSpPr>
        <p:grpSpPr>
          <a:xfrm rot="900812">
            <a:off x="8790663" y="4071044"/>
            <a:ext cx="1782561" cy="1510932"/>
            <a:chOff x="8811756" y="4093020"/>
            <a:chExt cx="1782561" cy="1510932"/>
          </a:xfrm>
          <a:noFill/>
        </p:grpSpPr>
        <p:sp>
          <p:nvSpPr>
            <p:cNvPr id="63" name="円弧 62">
              <a:extLst>
                <a:ext uri="{FF2B5EF4-FFF2-40B4-BE49-F238E27FC236}">
                  <a16:creationId xmlns:a16="http://schemas.microsoft.com/office/drawing/2014/main" id="{C476EF50-11B2-082E-A2FC-A2190FEE6ECA}"/>
                </a:ext>
              </a:extLst>
            </p:cNvPr>
            <p:cNvSpPr/>
            <p:nvPr/>
          </p:nvSpPr>
          <p:spPr>
            <a:xfrm>
              <a:off x="8861850" y="4489943"/>
              <a:ext cx="1732467" cy="707886"/>
            </a:xfrm>
            <a:prstGeom prst="arc">
              <a:avLst>
                <a:gd name="adj1" fmla="val 16200000"/>
                <a:gd name="adj2" fmla="val 20954886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4" name="円弧 63">
              <a:extLst>
                <a:ext uri="{FF2B5EF4-FFF2-40B4-BE49-F238E27FC236}">
                  <a16:creationId xmlns:a16="http://schemas.microsoft.com/office/drawing/2014/main" id="{9E36DAD5-01C4-C2B8-8B25-5805696A8194}"/>
                </a:ext>
              </a:extLst>
            </p:cNvPr>
            <p:cNvSpPr/>
            <p:nvPr/>
          </p:nvSpPr>
          <p:spPr>
            <a:xfrm>
              <a:off x="8811756" y="4896066"/>
              <a:ext cx="1732467" cy="707886"/>
            </a:xfrm>
            <a:prstGeom prst="arc">
              <a:avLst>
                <a:gd name="adj1" fmla="val 16200000"/>
                <a:gd name="adj2" fmla="val 20954886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5" name="円弧 64">
              <a:extLst>
                <a:ext uri="{FF2B5EF4-FFF2-40B4-BE49-F238E27FC236}">
                  <a16:creationId xmlns:a16="http://schemas.microsoft.com/office/drawing/2014/main" id="{596EF48A-3A30-32B1-C8E3-883FC9774B88}"/>
                </a:ext>
              </a:extLst>
            </p:cNvPr>
            <p:cNvSpPr/>
            <p:nvPr/>
          </p:nvSpPr>
          <p:spPr>
            <a:xfrm>
              <a:off x="8858434" y="4093020"/>
              <a:ext cx="1732467" cy="707886"/>
            </a:xfrm>
            <a:prstGeom prst="arc">
              <a:avLst>
                <a:gd name="adj1" fmla="val 16200000"/>
                <a:gd name="adj2" fmla="val 20954886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67" name="グループ化 66">
            <a:extLst>
              <a:ext uri="{FF2B5EF4-FFF2-40B4-BE49-F238E27FC236}">
                <a16:creationId xmlns:a16="http://schemas.microsoft.com/office/drawing/2014/main" id="{DC36CD87-69C4-8DD1-560E-024BB13CF740}"/>
              </a:ext>
            </a:extLst>
          </p:cNvPr>
          <p:cNvGrpSpPr/>
          <p:nvPr/>
        </p:nvGrpSpPr>
        <p:grpSpPr>
          <a:xfrm rot="20854437" flipH="1">
            <a:off x="7955809" y="4073089"/>
            <a:ext cx="1782561" cy="1510932"/>
            <a:chOff x="8811756" y="4093020"/>
            <a:chExt cx="1782561" cy="1510932"/>
          </a:xfrm>
          <a:noFill/>
        </p:grpSpPr>
        <p:sp>
          <p:nvSpPr>
            <p:cNvPr id="68" name="円弧 67">
              <a:extLst>
                <a:ext uri="{FF2B5EF4-FFF2-40B4-BE49-F238E27FC236}">
                  <a16:creationId xmlns:a16="http://schemas.microsoft.com/office/drawing/2014/main" id="{345E81FB-1EE3-58DD-A4B2-4FE28A361544}"/>
                </a:ext>
              </a:extLst>
            </p:cNvPr>
            <p:cNvSpPr/>
            <p:nvPr/>
          </p:nvSpPr>
          <p:spPr>
            <a:xfrm>
              <a:off x="8861850" y="4489943"/>
              <a:ext cx="1732467" cy="707886"/>
            </a:xfrm>
            <a:prstGeom prst="arc">
              <a:avLst>
                <a:gd name="adj1" fmla="val 16200000"/>
                <a:gd name="adj2" fmla="val 20954886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9" name="円弧 68">
              <a:extLst>
                <a:ext uri="{FF2B5EF4-FFF2-40B4-BE49-F238E27FC236}">
                  <a16:creationId xmlns:a16="http://schemas.microsoft.com/office/drawing/2014/main" id="{AD7792AF-CB9B-A5B5-4707-E1D75C9C8938}"/>
                </a:ext>
              </a:extLst>
            </p:cNvPr>
            <p:cNvSpPr/>
            <p:nvPr/>
          </p:nvSpPr>
          <p:spPr>
            <a:xfrm>
              <a:off x="8811756" y="4896066"/>
              <a:ext cx="1732467" cy="707886"/>
            </a:xfrm>
            <a:prstGeom prst="arc">
              <a:avLst>
                <a:gd name="adj1" fmla="val 16200000"/>
                <a:gd name="adj2" fmla="val 20954886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0" name="円弧 69">
              <a:extLst>
                <a:ext uri="{FF2B5EF4-FFF2-40B4-BE49-F238E27FC236}">
                  <a16:creationId xmlns:a16="http://schemas.microsoft.com/office/drawing/2014/main" id="{219E5CD7-F80B-EA30-E4D4-24C4968E93DC}"/>
                </a:ext>
              </a:extLst>
            </p:cNvPr>
            <p:cNvSpPr/>
            <p:nvPr/>
          </p:nvSpPr>
          <p:spPr>
            <a:xfrm>
              <a:off x="8858434" y="4093020"/>
              <a:ext cx="1732467" cy="707886"/>
            </a:xfrm>
            <a:prstGeom prst="arc">
              <a:avLst>
                <a:gd name="adj1" fmla="val 16200000"/>
                <a:gd name="adj2" fmla="val 20954886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B195D99E-441E-4778-9845-7C3EDE7CE43F}"/>
              </a:ext>
            </a:extLst>
          </p:cNvPr>
          <p:cNvSpPr txBox="1"/>
          <p:nvPr/>
        </p:nvSpPr>
        <p:spPr>
          <a:xfrm>
            <a:off x="1606136" y="6094641"/>
            <a:ext cx="67818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しかし</a:t>
            </a:r>
            <a:r>
              <a:rPr lang="ja-JP" altLang="en-US" sz="3600" dirty="0">
                <a:solidFill>
                  <a:schemeClr val="accent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海に落ちてしまう</a:t>
            </a:r>
            <a:r>
              <a:rPr lang="ja-JP" altLang="en-US" sz="2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可能性も</a:t>
            </a:r>
            <a:r>
              <a:rPr lang="en-US" altLang="ja-JP" sz="28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…</a:t>
            </a:r>
            <a:endParaRPr kumimoji="1" lang="ja-JP" altLang="en-US" sz="28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07358F52-0FD6-89B0-268F-6048ECAA98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280" y="960897"/>
            <a:ext cx="1835978" cy="1835978"/>
          </a:xfrm>
          <a:prstGeom prst="rect">
            <a:avLst/>
          </a:prstGeom>
        </p:spPr>
      </p:pic>
      <p:sp>
        <p:nvSpPr>
          <p:cNvPr id="6" name="矢印: 右カーブ 5">
            <a:extLst>
              <a:ext uri="{FF2B5EF4-FFF2-40B4-BE49-F238E27FC236}">
                <a16:creationId xmlns:a16="http://schemas.microsoft.com/office/drawing/2014/main" id="{88679EB6-D815-0C49-3F07-BAA02F3602C5}"/>
              </a:ext>
            </a:extLst>
          </p:cNvPr>
          <p:cNvSpPr/>
          <p:nvPr/>
        </p:nvSpPr>
        <p:spPr>
          <a:xfrm rot="2210014">
            <a:off x="6005922" y="850862"/>
            <a:ext cx="444673" cy="1635561"/>
          </a:xfrm>
          <a:prstGeom prst="curvedRightArrow">
            <a:avLst>
              <a:gd name="adj1" fmla="val 33571"/>
              <a:gd name="adj2" fmla="val 96062"/>
              <a:gd name="adj3" fmla="val 25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" name="矢印: 右カーブ 6">
            <a:extLst>
              <a:ext uri="{FF2B5EF4-FFF2-40B4-BE49-F238E27FC236}">
                <a16:creationId xmlns:a16="http://schemas.microsoft.com/office/drawing/2014/main" id="{D4C1C31B-21FF-5259-8EAB-4A50F7CB8905}"/>
              </a:ext>
            </a:extLst>
          </p:cNvPr>
          <p:cNvSpPr/>
          <p:nvPr/>
        </p:nvSpPr>
        <p:spPr>
          <a:xfrm rot="12447497">
            <a:off x="7654742" y="1432058"/>
            <a:ext cx="444673" cy="1635561"/>
          </a:xfrm>
          <a:prstGeom prst="curvedRightArrow">
            <a:avLst>
              <a:gd name="adj1" fmla="val 29353"/>
              <a:gd name="adj2" fmla="val 96062"/>
              <a:gd name="adj3" fmla="val 25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64038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矢印: 右カーブ 36">
            <a:extLst>
              <a:ext uri="{FF2B5EF4-FFF2-40B4-BE49-F238E27FC236}">
                <a16:creationId xmlns:a16="http://schemas.microsoft.com/office/drawing/2014/main" id="{1A65E219-DBDE-7DB0-E182-928831919D1C}"/>
              </a:ext>
            </a:extLst>
          </p:cNvPr>
          <p:cNvSpPr/>
          <p:nvPr/>
        </p:nvSpPr>
        <p:spPr>
          <a:xfrm rot="10800000">
            <a:off x="4738098" y="1472959"/>
            <a:ext cx="444673" cy="1149569"/>
          </a:xfrm>
          <a:prstGeom prst="curvedRightArrow">
            <a:avLst>
              <a:gd name="adj1" fmla="val 38930"/>
              <a:gd name="adj2" fmla="val 96062"/>
              <a:gd name="adj3" fmla="val 25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259968F-0F61-4751-97EA-FBD69A9E2265}"/>
              </a:ext>
            </a:extLst>
          </p:cNvPr>
          <p:cNvSpPr txBox="1"/>
          <p:nvPr/>
        </p:nvSpPr>
        <p:spPr>
          <a:xfrm>
            <a:off x="3956207" y="92333"/>
            <a:ext cx="72096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dirty="0">
                <a:solidFill>
                  <a:schemeClr val="accent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杭</a:t>
            </a:r>
            <a:r>
              <a:rPr kumimoji="1"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を埋め込み、流氷が</a:t>
            </a:r>
            <a:r>
              <a:rPr kumimoji="1" lang="ja-JP" altLang="en-US" sz="4800" dirty="0">
                <a:solidFill>
                  <a:schemeClr val="accent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回転！</a:t>
            </a:r>
            <a:endParaRPr kumimoji="1" lang="ja-JP" altLang="en-US" sz="36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A0F4658D-A937-89F7-F7CE-E54595E91EF6}"/>
              </a:ext>
            </a:extLst>
          </p:cNvPr>
          <p:cNvSpPr txBox="1"/>
          <p:nvPr/>
        </p:nvSpPr>
        <p:spPr>
          <a:xfrm>
            <a:off x="0" y="0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5400" dirty="0">
                <a:latin typeface="GN-キルゴUかなO" panose="02000600000000000000" pitchFamily="2" charset="-128"/>
                <a:ea typeface="GN-キルゴUかなO" panose="02000600000000000000" pitchFamily="2" charset="-128"/>
              </a:rPr>
              <a:t>細かな仕様</a:t>
            </a:r>
          </a:p>
        </p:txBody>
      </p:sp>
      <p:sp>
        <p:nvSpPr>
          <p:cNvPr id="9" name="六角形 8">
            <a:extLst>
              <a:ext uri="{FF2B5EF4-FFF2-40B4-BE49-F238E27FC236}">
                <a16:creationId xmlns:a16="http://schemas.microsoft.com/office/drawing/2014/main" id="{1C88266E-2B3C-C2DA-1004-F56B67CB8F08}"/>
              </a:ext>
            </a:extLst>
          </p:cNvPr>
          <p:cNvSpPr/>
          <p:nvPr/>
        </p:nvSpPr>
        <p:spPr>
          <a:xfrm>
            <a:off x="398232" y="938242"/>
            <a:ext cx="1333500" cy="1149569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六角形 10">
            <a:extLst>
              <a:ext uri="{FF2B5EF4-FFF2-40B4-BE49-F238E27FC236}">
                <a16:creationId xmlns:a16="http://schemas.microsoft.com/office/drawing/2014/main" id="{2E9B81E2-238D-BDEF-D326-7BA019BE5E4A}"/>
              </a:ext>
            </a:extLst>
          </p:cNvPr>
          <p:cNvSpPr/>
          <p:nvPr/>
        </p:nvSpPr>
        <p:spPr>
          <a:xfrm>
            <a:off x="1445457" y="1506362"/>
            <a:ext cx="1333500" cy="1149569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六角形 12">
            <a:extLst>
              <a:ext uri="{FF2B5EF4-FFF2-40B4-BE49-F238E27FC236}">
                <a16:creationId xmlns:a16="http://schemas.microsoft.com/office/drawing/2014/main" id="{01591DF0-EFEE-90E3-4E1D-845CAF7E0631}"/>
              </a:ext>
            </a:extLst>
          </p:cNvPr>
          <p:cNvSpPr/>
          <p:nvPr/>
        </p:nvSpPr>
        <p:spPr>
          <a:xfrm>
            <a:off x="2482850" y="931576"/>
            <a:ext cx="1333500" cy="1149569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六角形 13">
            <a:extLst>
              <a:ext uri="{FF2B5EF4-FFF2-40B4-BE49-F238E27FC236}">
                <a16:creationId xmlns:a16="http://schemas.microsoft.com/office/drawing/2014/main" id="{53EAC12F-DCA1-4C76-0137-57D5D21A71FF}"/>
              </a:ext>
            </a:extLst>
          </p:cNvPr>
          <p:cNvSpPr/>
          <p:nvPr/>
        </p:nvSpPr>
        <p:spPr>
          <a:xfrm>
            <a:off x="408064" y="2087628"/>
            <a:ext cx="1333500" cy="1149569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7" name="図 16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A29BB791-51CB-A270-5751-8CC6398F47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56" y="4078178"/>
            <a:ext cx="2476912" cy="2633445"/>
          </a:xfrm>
          <a:prstGeom prst="rect">
            <a:avLst/>
          </a:prstGeom>
        </p:spPr>
      </p:pic>
      <p:grpSp>
        <p:nvGrpSpPr>
          <p:cNvPr id="27" name="グループ化 26">
            <a:extLst>
              <a:ext uri="{FF2B5EF4-FFF2-40B4-BE49-F238E27FC236}">
                <a16:creationId xmlns:a16="http://schemas.microsoft.com/office/drawing/2014/main" id="{F4786BAF-5509-FADD-5781-17770B8E9557}"/>
              </a:ext>
            </a:extLst>
          </p:cNvPr>
          <p:cNvGrpSpPr/>
          <p:nvPr/>
        </p:nvGrpSpPr>
        <p:grpSpPr>
          <a:xfrm>
            <a:off x="6402517" y="4039780"/>
            <a:ext cx="2865121" cy="2753106"/>
            <a:chOff x="1847257" y="4623073"/>
            <a:chExt cx="2762675" cy="2447094"/>
          </a:xfrm>
        </p:grpSpPr>
        <p:pic>
          <p:nvPicPr>
            <p:cNvPr id="20" name="図 19" descr="アイコン が含まれている画像&#10;&#10;自動的に生成された説明">
              <a:extLst>
                <a:ext uri="{FF2B5EF4-FFF2-40B4-BE49-F238E27FC236}">
                  <a16:creationId xmlns:a16="http://schemas.microsoft.com/office/drawing/2014/main" id="{154CAF3B-A61A-B717-3594-5FF8D7E6D4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45882" flipH="1">
              <a:off x="3742956" y="4623073"/>
              <a:ext cx="866976" cy="1326566"/>
            </a:xfrm>
            <a:prstGeom prst="rect">
              <a:avLst/>
            </a:prstGeom>
          </p:spPr>
        </p:pic>
        <p:pic>
          <p:nvPicPr>
            <p:cNvPr id="25" name="図 24">
              <a:extLst>
                <a:ext uri="{FF2B5EF4-FFF2-40B4-BE49-F238E27FC236}">
                  <a16:creationId xmlns:a16="http://schemas.microsoft.com/office/drawing/2014/main" id="{56C0F295-86D0-4B65-62A4-EAFF655B55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7257" y="4657203"/>
              <a:ext cx="2399017" cy="2412964"/>
            </a:xfrm>
            <a:prstGeom prst="rect">
              <a:avLst/>
            </a:prstGeom>
          </p:spPr>
        </p:pic>
      </p:grp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218AED9A-DF6C-83A1-278D-CE1B7D8F18B4}"/>
              </a:ext>
            </a:extLst>
          </p:cNvPr>
          <p:cNvSpPr txBox="1"/>
          <p:nvPr/>
        </p:nvSpPr>
        <p:spPr>
          <a:xfrm>
            <a:off x="242422" y="3275807"/>
            <a:ext cx="66968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ゲームをかき乱す</a:t>
            </a:r>
            <a:r>
              <a:rPr kumimoji="1" lang="ja-JP" altLang="en-US" sz="4800" dirty="0">
                <a:solidFill>
                  <a:schemeClr val="accent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敵たち！</a:t>
            </a:r>
            <a:endParaRPr kumimoji="1" lang="ja-JP" altLang="en-US" sz="3600" dirty="0">
              <a:solidFill>
                <a:schemeClr val="accent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9B9463F1-3606-549B-D5E9-A5AFFC17083A}"/>
              </a:ext>
            </a:extLst>
          </p:cNvPr>
          <p:cNvSpPr txBox="1"/>
          <p:nvPr/>
        </p:nvSpPr>
        <p:spPr>
          <a:xfrm>
            <a:off x="2649868" y="4400025"/>
            <a:ext cx="41595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>
                <a:solidFill>
                  <a:sysClr val="windowText" lastClr="000000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シロクマ</a:t>
            </a:r>
            <a:endParaRPr kumimoji="1" lang="en-US" altLang="ja-JP" sz="4000" dirty="0">
              <a:solidFill>
                <a:sysClr val="windowText" lastClr="000000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ja-JP" altLang="en-US" sz="2800" dirty="0">
                <a:solidFill>
                  <a:sysClr val="windowText" lastClr="000000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・ペンギンを見つけたら高速で迫る</a:t>
            </a:r>
            <a:endParaRPr kumimoji="1" lang="en-US" altLang="ja-JP" sz="2800" dirty="0">
              <a:solidFill>
                <a:sysClr val="windowText" lastClr="000000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421A80F9-503B-A067-CB64-5D0B769A8FA5}"/>
              </a:ext>
            </a:extLst>
          </p:cNvPr>
          <p:cNvSpPr txBox="1"/>
          <p:nvPr/>
        </p:nvSpPr>
        <p:spPr>
          <a:xfrm>
            <a:off x="9078157" y="4521846"/>
            <a:ext cx="275814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>
                <a:solidFill>
                  <a:sysClr val="windowText" lastClr="000000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南極探査隊</a:t>
            </a:r>
            <a:endParaRPr kumimoji="1" lang="en-US" altLang="ja-JP" sz="4000" dirty="0">
              <a:solidFill>
                <a:sysClr val="windowText" lastClr="000000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kumimoji="1" lang="ja-JP" altLang="en-US" sz="2800" dirty="0">
                <a:solidFill>
                  <a:sysClr val="windowText" lastClr="000000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・氷削る</a:t>
            </a:r>
            <a:endParaRPr kumimoji="1" lang="en-US" altLang="ja-JP" sz="2800" dirty="0">
              <a:solidFill>
                <a:sysClr val="windowText" lastClr="000000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  <p:sp>
        <p:nvSpPr>
          <p:cNvPr id="31" name="楕円 30">
            <a:extLst>
              <a:ext uri="{FF2B5EF4-FFF2-40B4-BE49-F238E27FC236}">
                <a16:creationId xmlns:a16="http://schemas.microsoft.com/office/drawing/2014/main" id="{CDB4BC13-9F79-3124-A3C8-2A34746478D5}"/>
              </a:ext>
            </a:extLst>
          </p:cNvPr>
          <p:cNvSpPr/>
          <p:nvPr/>
        </p:nvSpPr>
        <p:spPr>
          <a:xfrm>
            <a:off x="1899592" y="1872245"/>
            <a:ext cx="432000" cy="430766"/>
          </a:xfrm>
          <a:prstGeom prst="ellipse">
            <a:avLst/>
          </a:prstGeom>
          <a:solidFill>
            <a:schemeClr val="bg2">
              <a:lumMod val="7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2" name="図 31">
            <a:extLst>
              <a:ext uri="{FF2B5EF4-FFF2-40B4-BE49-F238E27FC236}">
                <a16:creationId xmlns:a16="http://schemas.microsoft.com/office/drawing/2014/main" id="{839BEB48-512B-90B4-E32A-15A7703642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99" y="2081145"/>
            <a:ext cx="1082766" cy="1082766"/>
          </a:xfrm>
          <a:prstGeom prst="rect">
            <a:avLst/>
          </a:prstGeom>
        </p:spPr>
      </p:pic>
      <p:sp>
        <p:nvSpPr>
          <p:cNvPr id="33" name="矢印: 右 32">
            <a:extLst>
              <a:ext uri="{FF2B5EF4-FFF2-40B4-BE49-F238E27FC236}">
                <a16:creationId xmlns:a16="http://schemas.microsoft.com/office/drawing/2014/main" id="{FC9675D1-B404-ACB3-6D31-CBAF871DA149}"/>
              </a:ext>
            </a:extLst>
          </p:cNvPr>
          <p:cNvSpPr/>
          <p:nvPr/>
        </p:nvSpPr>
        <p:spPr>
          <a:xfrm>
            <a:off x="3771077" y="1747520"/>
            <a:ext cx="2182683" cy="705086"/>
          </a:xfrm>
          <a:prstGeom prst="rightArrow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矢印: 右カーブ 35">
            <a:extLst>
              <a:ext uri="{FF2B5EF4-FFF2-40B4-BE49-F238E27FC236}">
                <a16:creationId xmlns:a16="http://schemas.microsoft.com/office/drawing/2014/main" id="{54DCFB7B-1068-AE40-0C2B-7D5AD379953C}"/>
              </a:ext>
            </a:extLst>
          </p:cNvPr>
          <p:cNvSpPr/>
          <p:nvPr/>
        </p:nvSpPr>
        <p:spPr>
          <a:xfrm>
            <a:off x="4145905" y="1562537"/>
            <a:ext cx="444673" cy="1149569"/>
          </a:xfrm>
          <a:prstGeom prst="curvedRightArrow">
            <a:avLst>
              <a:gd name="adj1" fmla="val 38930"/>
              <a:gd name="adj2" fmla="val 96062"/>
              <a:gd name="adj3" fmla="val 25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9" name="六角形 48">
            <a:extLst>
              <a:ext uri="{FF2B5EF4-FFF2-40B4-BE49-F238E27FC236}">
                <a16:creationId xmlns:a16="http://schemas.microsoft.com/office/drawing/2014/main" id="{80BDAED6-9BBF-39F6-D901-7E09E636F579}"/>
              </a:ext>
            </a:extLst>
          </p:cNvPr>
          <p:cNvSpPr/>
          <p:nvPr/>
        </p:nvSpPr>
        <p:spPr>
          <a:xfrm flipV="1">
            <a:off x="5980987" y="2133896"/>
            <a:ext cx="1333500" cy="1149569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六角形 49">
            <a:extLst>
              <a:ext uri="{FF2B5EF4-FFF2-40B4-BE49-F238E27FC236}">
                <a16:creationId xmlns:a16="http://schemas.microsoft.com/office/drawing/2014/main" id="{FF5B7143-9E12-1439-77E3-D137D3B67D31}"/>
              </a:ext>
            </a:extLst>
          </p:cNvPr>
          <p:cNvSpPr/>
          <p:nvPr/>
        </p:nvSpPr>
        <p:spPr>
          <a:xfrm flipV="1">
            <a:off x="7028212" y="1565776"/>
            <a:ext cx="1333500" cy="1149569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1" name="六角形 50">
            <a:extLst>
              <a:ext uri="{FF2B5EF4-FFF2-40B4-BE49-F238E27FC236}">
                <a16:creationId xmlns:a16="http://schemas.microsoft.com/office/drawing/2014/main" id="{9DD86D32-6AEE-A453-F0DE-0CD5BFA5FF90}"/>
              </a:ext>
            </a:extLst>
          </p:cNvPr>
          <p:cNvSpPr/>
          <p:nvPr/>
        </p:nvSpPr>
        <p:spPr>
          <a:xfrm flipV="1">
            <a:off x="8065605" y="2140562"/>
            <a:ext cx="1333500" cy="1149569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2" name="六角形 51">
            <a:extLst>
              <a:ext uri="{FF2B5EF4-FFF2-40B4-BE49-F238E27FC236}">
                <a16:creationId xmlns:a16="http://schemas.microsoft.com/office/drawing/2014/main" id="{FCD9A5E0-B30F-EEF4-5184-450BFE2F8DF5}"/>
              </a:ext>
            </a:extLst>
          </p:cNvPr>
          <p:cNvSpPr/>
          <p:nvPr/>
        </p:nvSpPr>
        <p:spPr>
          <a:xfrm flipV="1">
            <a:off x="5990819" y="984510"/>
            <a:ext cx="1333500" cy="1149569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44A5A836-135F-4D54-D3EF-51128D0865A7}"/>
              </a:ext>
            </a:extLst>
          </p:cNvPr>
          <p:cNvSpPr/>
          <p:nvPr/>
        </p:nvSpPr>
        <p:spPr>
          <a:xfrm flipV="1">
            <a:off x="7482347" y="1918696"/>
            <a:ext cx="432000" cy="430766"/>
          </a:xfrm>
          <a:prstGeom prst="ellipse">
            <a:avLst/>
          </a:prstGeom>
          <a:solidFill>
            <a:schemeClr val="bg2">
              <a:lumMod val="7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6" name="図 55">
            <a:extLst>
              <a:ext uri="{FF2B5EF4-FFF2-40B4-BE49-F238E27FC236}">
                <a16:creationId xmlns:a16="http://schemas.microsoft.com/office/drawing/2014/main" id="{8C811B90-E9B2-8401-9923-E5C3551E85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0576" y="1024393"/>
            <a:ext cx="1082766" cy="1082766"/>
          </a:xfrm>
          <a:prstGeom prst="rect">
            <a:avLst/>
          </a:prstGeom>
        </p:spPr>
      </p:pic>
      <p:sp>
        <p:nvSpPr>
          <p:cNvPr id="57" name="テキスト ボックス 56">
            <a:extLst>
              <a:ext uri="{FF2B5EF4-FFF2-40B4-BE49-F238E27FC236}">
                <a16:creationId xmlns:a16="http://schemas.microsoft.com/office/drawing/2014/main" id="{72D59351-56D3-39DB-28F5-B437D1BFED5E}"/>
              </a:ext>
            </a:extLst>
          </p:cNvPr>
          <p:cNvSpPr txBox="1"/>
          <p:nvPr/>
        </p:nvSpPr>
        <p:spPr>
          <a:xfrm>
            <a:off x="9289348" y="930772"/>
            <a:ext cx="26765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ペンギンが埋めた</a:t>
            </a:r>
            <a:endParaRPr lang="en-US" altLang="ja-JP" sz="24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lang="ja-JP" altLang="en-US" sz="3200" dirty="0">
                <a:solidFill>
                  <a:schemeClr val="accent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杭</a:t>
            </a:r>
            <a:r>
              <a:rPr lang="ja-JP" altLang="en-US" sz="24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を起点に</a:t>
            </a:r>
            <a:endParaRPr lang="en-US" altLang="ja-JP" sz="2400" dirty="0"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  <a:p>
            <a:r>
              <a:rPr lang="ja-JP" altLang="en-US" sz="3200" dirty="0">
                <a:solidFill>
                  <a:schemeClr val="accent1"/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海流で回転！</a:t>
            </a:r>
            <a:endParaRPr kumimoji="1" lang="ja-JP" altLang="en-US" sz="2000" dirty="0">
              <a:solidFill>
                <a:schemeClr val="accent1"/>
              </a:solidFill>
              <a:latin typeface="HG創英角ｺﾞｼｯｸUB" panose="020B0909000000000000" pitchFamily="49" charset="-128"/>
              <a:ea typeface="HG創英角ｺﾞｼｯｸUB" panose="020B0909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500633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</TotalTime>
  <Words>237</Words>
  <Application>Microsoft Office PowerPoint</Application>
  <PresentationFormat>ワイド画面</PresentationFormat>
  <Paragraphs>54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4" baseType="lpstr">
      <vt:lpstr>HG創英角ｺﾞｼｯｸUB</vt:lpstr>
      <vt:lpstr>Arial</vt:lpstr>
      <vt:lpstr>GN-キルゴUかなO</vt:lpstr>
      <vt:lpstr>游ゴシック Light</vt:lpstr>
      <vt:lpstr>游ゴシック</vt:lpstr>
      <vt:lpstr>HGP創英角ｺﾞｼｯｸUB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221134@st.yoshida-g.ac.jp</dc:creator>
  <cp:lastModifiedBy>221134@st.yoshida-g.ac.jp</cp:lastModifiedBy>
  <cp:revision>10</cp:revision>
  <dcterms:created xsi:type="dcterms:W3CDTF">2024-10-07T00:28:24Z</dcterms:created>
  <dcterms:modified xsi:type="dcterms:W3CDTF">2024-10-08T01:58:03Z</dcterms:modified>
</cp:coreProperties>
</file>

<file path=docProps/thumbnail.jpeg>
</file>